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66619c551_0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66619c551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66619c551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66619c551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66619c551_0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66619c551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66619c551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66619c551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Proyecto </a:t>
            </a:r>
            <a:r>
              <a:rPr lang="es-419"/>
              <a:t>Ingeniería</a:t>
            </a:r>
            <a:r>
              <a:rPr lang="es-419"/>
              <a:t> de software “S.A.E”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2504350" y="3073133"/>
            <a:ext cx="6204000" cy="133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Integrantes:     Bayron Fuentealba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					    Nicolas Gallardo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					    Victoria Gil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					    Gerardo Moreno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Problemática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-419"/>
              <a:t>Bajo la </a:t>
            </a:r>
            <a:r>
              <a:rPr lang="es-419"/>
              <a:t>problemática</a:t>
            </a:r>
            <a:r>
              <a:rPr lang="es-419"/>
              <a:t> de una sociedad cambiante y una </a:t>
            </a:r>
            <a:r>
              <a:rPr lang="es-419"/>
              <a:t>tecnología</a:t>
            </a:r>
            <a:r>
              <a:rPr lang="es-419"/>
              <a:t> en crecimiento abismal, la </a:t>
            </a:r>
            <a:r>
              <a:rPr lang="es-419"/>
              <a:t>educación</a:t>
            </a:r>
            <a:r>
              <a:rPr lang="es-419"/>
              <a:t> se ha quedado </a:t>
            </a:r>
            <a:r>
              <a:rPr lang="es-419"/>
              <a:t>atrás</a:t>
            </a:r>
            <a:r>
              <a:rPr lang="es-419"/>
              <a:t> en la </a:t>
            </a:r>
            <a:r>
              <a:rPr lang="es-419"/>
              <a:t>implementación</a:t>
            </a:r>
            <a:r>
              <a:rPr lang="es-419"/>
              <a:t> de estas nuevas </a:t>
            </a:r>
            <a:r>
              <a:rPr lang="es-419"/>
              <a:t>tecnologías</a:t>
            </a:r>
            <a:r>
              <a:rPr lang="es-419"/>
              <a:t> que cada vez toman fuerza en la vida de estos nuevos estudiantes, Es por esto que mediante este proyecto buscamos remediar de alguna forma y tratar de implementar estas nuevas </a:t>
            </a:r>
            <a:r>
              <a:rPr lang="es-419"/>
              <a:t>tecnologías</a:t>
            </a:r>
            <a:r>
              <a:rPr lang="es-419"/>
              <a:t> en el </a:t>
            </a:r>
            <a:r>
              <a:rPr lang="es-419"/>
              <a:t>área</a:t>
            </a:r>
            <a:r>
              <a:rPr lang="es-419"/>
              <a:t> educativa.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Solución</a:t>
            </a:r>
            <a:r>
              <a:rPr lang="es-419"/>
              <a:t> propuesta 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-419"/>
              <a:t>Como grupo para esta </a:t>
            </a:r>
            <a:r>
              <a:rPr lang="es-419"/>
              <a:t>problemática</a:t>
            </a:r>
            <a:r>
              <a:rPr lang="es-419"/>
              <a:t> proponemos la </a:t>
            </a:r>
            <a:r>
              <a:rPr lang="es-419"/>
              <a:t>creación</a:t>
            </a:r>
            <a:r>
              <a:rPr lang="es-419"/>
              <a:t> del “S.A.E” Sistema integral de apoyo escolar, el S.A.E es un software que busca la </a:t>
            </a:r>
            <a:r>
              <a:rPr lang="es-419"/>
              <a:t>participación</a:t>
            </a:r>
            <a:r>
              <a:rPr lang="es-419"/>
              <a:t> del alumno en una plataforma educativa, que a </a:t>
            </a:r>
            <a:r>
              <a:rPr lang="es-419"/>
              <a:t>través</a:t>
            </a:r>
            <a:r>
              <a:rPr lang="es-419"/>
              <a:t> de juegos y actividades, </a:t>
            </a:r>
            <a:r>
              <a:rPr lang="es-419"/>
              <a:t>fomenta</a:t>
            </a:r>
            <a:r>
              <a:rPr lang="es-419"/>
              <a:t> el estudio y sirva como apoyo a los contenidos vistos en sus horas de estudio dentro y fuera del colegio.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Características</a:t>
            </a:r>
            <a:r>
              <a:rPr lang="es-419"/>
              <a:t> de nuestro software 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-419"/>
              <a:t>Retroalimentaciones al alumno, apoderado y profesor, al terminar de realizar un trabajo en plataforma.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-419"/>
              <a:t>Permitir al alumno material y actividades semanalmente para complementar su estudio.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-419"/>
              <a:t>Métricas </a:t>
            </a:r>
            <a:r>
              <a:rPr lang="es-419"/>
              <a:t>sobre los cursos</a:t>
            </a:r>
            <a:r>
              <a:rPr lang="es-419"/>
              <a:t>, </a:t>
            </a:r>
            <a:r>
              <a:rPr lang="es-419"/>
              <a:t>detección</a:t>
            </a:r>
            <a:r>
              <a:rPr lang="es-419"/>
              <a:t> de </a:t>
            </a:r>
            <a:r>
              <a:rPr lang="es-419"/>
              <a:t>participación</a:t>
            </a:r>
            <a:r>
              <a:rPr lang="es-419"/>
              <a:t> y puntos bajos en los alumnos.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Beneficios para la comunidad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-419"/>
              <a:t>Nuestro sistema </a:t>
            </a:r>
            <a:r>
              <a:rPr lang="es-419"/>
              <a:t>beneficiará</a:t>
            </a:r>
            <a:r>
              <a:rPr lang="es-419"/>
              <a:t> a aquellos padres que por motivos de tiempo, no pueden estar todo el dia al tanto de los avances escolares de sus hijos, haciendo una constante </a:t>
            </a:r>
            <a:r>
              <a:rPr lang="es-419"/>
              <a:t>retroalimentación personalizada a través de la plataforma, sin necesidad de esperar a la siguiente reunión de curso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-419"/>
              <a:t>Otro beneficio que se busca lograr es que los alumnos inviertan su tiempo en el PC, en complementar su educación y no solo en redes sociales o juegos online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