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8"/>
  </p:notesMasterIdLst>
  <p:handoutMasterIdLst>
    <p:handoutMasterId r:id="rId29"/>
  </p:handoutMasterIdLst>
  <p:sldIdLst>
    <p:sldId id="256" r:id="rId6"/>
    <p:sldId id="815" r:id="rId7"/>
    <p:sldId id="840" r:id="rId8"/>
    <p:sldId id="803" r:id="rId9"/>
    <p:sldId id="816" r:id="rId10"/>
    <p:sldId id="842" r:id="rId11"/>
    <p:sldId id="851" r:id="rId12"/>
    <p:sldId id="852" r:id="rId13"/>
    <p:sldId id="850" r:id="rId14"/>
    <p:sldId id="271" r:id="rId15"/>
    <p:sldId id="817" r:id="rId16"/>
    <p:sldId id="843" r:id="rId17"/>
    <p:sldId id="844" r:id="rId18"/>
    <p:sldId id="818" r:id="rId19"/>
    <p:sldId id="820" r:id="rId20"/>
    <p:sldId id="845" r:id="rId21"/>
    <p:sldId id="846" r:id="rId22"/>
    <p:sldId id="821" r:id="rId23"/>
    <p:sldId id="849" r:id="rId24"/>
    <p:sldId id="847" r:id="rId25"/>
    <p:sldId id="848" r:id="rId26"/>
    <p:sldId id="269" r:id="rId27"/>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B51EF-2658-496B-ADB0-36BE94BE43FF}" v="67" dt="2022-03-25T07:54:03.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varScale="1">
        <p:scale>
          <a:sx n="79" d="100"/>
          <a:sy n="79" d="100"/>
        </p:scale>
        <p:origin x="1128"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Reddy" userId="31484a60e9d3788b" providerId="LiveId" clId="{3A4B51EF-2658-496B-ADB0-36BE94BE43FF}"/>
    <pc:docChg chg="undo custSel addSld delSld modSld sldOrd">
      <pc:chgData name="Sindhu Reddy" userId="31484a60e9d3788b" providerId="LiveId" clId="{3A4B51EF-2658-496B-ADB0-36BE94BE43FF}" dt="2022-03-25T07:56:48.609" v="3412" actId="20577"/>
      <pc:docMkLst>
        <pc:docMk/>
      </pc:docMkLst>
      <pc:sldChg chg="addSp delSp modSp mod">
        <pc:chgData name="Sindhu Reddy" userId="31484a60e9d3788b" providerId="LiveId" clId="{3A4B51EF-2658-496B-ADB0-36BE94BE43FF}" dt="2022-03-25T06:48:01.309" v="1280" actId="255"/>
        <pc:sldMkLst>
          <pc:docMk/>
          <pc:sldMk cId="760889361" sldId="271"/>
        </pc:sldMkLst>
        <pc:spChg chg="add del mod">
          <ac:chgData name="Sindhu Reddy" userId="31484a60e9d3788b" providerId="LiveId" clId="{3A4B51EF-2658-496B-ADB0-36BE94BE43FF}" dt="2022-03-25T04:47:06.579" v="66"/>
          <ac:spMkLst>
            <pc:docMk/>
            <pc:sldMk cId="760889361" sldId="271"/>
            <ac:spMk id="2" creationId="{62AB52C6-8F6F-4E99-9B74-E984710625EE}"/>
          </ac:spMkLst>
        </pc:spChg>
        <pc:spChg chg="del">
          <ac:chgData name="Sindhu Reddy" userId="31484a60e9d3788b" providerId="LiveId" clId="{3A4B51EF-2658-496B-ADB0-36BE94BE43FF}" dt="2022-03-25T04:47:25.394" v="70" actId="478"/>
          <ac:spMkLst>
            <pc:docMk/>
            <pc:sldMk cId="760889361" sldId="271"/>
            <ac:spMk id="3" creationId="{00000000-0000-0000-0000-000000000000}"/>
          </ac:spMkLst>
        </pc:spChg>
        <pc:spChg chg="del">
          <ac:chgData name="Sindhu Reddy" userId="31484a60e9d3788b" providerId="LiveId" clId="{3A4B51EF-2658-496B-ADB0-36BE94BE43FF}" dt="2022-03-25T04:47:06.469" v="64" actId="478"/>
          <ac:spMkLst>
            <pc:docMk/>
            <pc:sldMk cId="760889361" sldId="271"/>
            <ac:spMk id="4" creationId="{F3FFDACA-8C49-4FD3-A1B5-AD61959D7EAF}"/>
          </ac:spMkLst>
        </pc:spChg>
        <pc:spChg chg="mod">
          <ac:chgData name="Sindhu Reddy" userId="31484a60e9d3788b" providerId="LiveId" clId="{3A4B51EF-2658-496B-ADB0-36BE94BE43FF}" dt="2022-03-25T06:46:19.619" v="1274" actId="5793"/>
          <ac:spMkLst>
            <pc:docMk/>
            <pc:sldMk cId="760889361" sldId="271"/>
            <ac:spMk id="5" creationId="{FDB331F1-5F9D-4058-AB62-3D0E5A50517D}"/>
          </ac:spMkLst>
        </pc:spChg>
        <pc:spChg chg="add mod">
          <ac:chgData name="Sindhu Reddy" userId="31484a60e9d3788b" providerId="LiveId" clId="{3A4B51EF-2658-496B-ADB0-36BE94BE43FF}" dt="2022-03-25T06:48:01.309" v="1280" actId="255"/>
          <ac:spMkLst>
            <pc:docMk/>
            <pc:sldMk cId="760889361" sldId="271"/>
            <ac:spMk id="6" creationId="{4FD4518E-2DF7-4882-940E-C9350975F832}"/>
          </ac:spMkLst>
        </pc:spChg>
      </pc:sldChg>
      <pc:sldChg chg="modSp mod">
        <pc:chgData name="Sindhu Reddy" userId="31484a60e9d3788b" providerId="LiveId" clId="{3A4B51EF-2658-496B-ADB0-36BE94BE43FF}" dt="2022-03-25T07:56:31.818" v="3404" actId="2711"/>
        <pc:sldMkLst>
          <pc:docMk/>
          <pc:sldMk cId="2137194702" sldId="803"/>
        </pc:sldMkLst>
        <pc:spChg chg="mod">
          <ac:chgData name="Sindhu Reddy" userId="31484a60e9d3788b" providerId="LiveId" clId="{3A4B51EF-2658-496B-ADB0-36BE94BE43FF}" dt="2022-03-25T07:56:31.818" v="3404" actId="2711"/>
          <ac:spMkLst>
            <pc:docMk/>
            <pc:sldMk cId="2137194702" sldId="803"/>
            <ac:spMk id="11" creationId="{00000000-0000-0000-0000-000000000000}"/>
          </ac:spMkLst>
        </pc:spChg>
      </pc:sldChg>
      <pc:sldChg chg="modSp mod">
        <pc:chgData name="Sindhu Reddy" userId="31484a60e9d3788b" providerId="LiveId" clId="{3A4B51EF-2658-496B-ADB0-36BE94BE43FF}" dt="2022-03-25T04:03:27.316" v="11" actId="20577"/>
        <pc:sldMkLst>
          <pc:docMk/>
          <pc:sldMk cId="1386057474" sldId="815"/>
        </pc:sldMkLst>
        <pc:spChg chg="mod">
          <ac:chgData name="Sindhu Reddy" userId="31484a60e9d3788b" providerId="LiveId" clId="{3A4B51EF-2658-496B-ADB0-36BE94BE43FF}" dt="2022-03-25T04:03:27.316" v="11" actId="20577"/>
          <ac:spMkLst>
            <pc:docMk/>
            <pc:sldMk cId="1386057474" sldId="815"/>
            <ac:spMk id="7" creationId="{370D9FA7-AB93-480F-82B6-D1AB02C1A44B}"/>
          </ac:spMkLst>
        </pc:spChg>
      </pc:sldChg>
      <pc:sldChg chg="addSp delSp modSp mod ord">
        <pc:chgData name="Sindhu Reddy" userId="31484a60e9d3788b" providerId="LiveId" clId="{3A4B51EF-2658-496B-ADB0-36BE94BE43FF}" dt="2022-03-25T07:56:48.609" v="3412" actId="20577"/>
        <pc:sldMkLst>
          <pc:docMk/>
          <pc:sldMk cId="1200083067" sldId="816"/>
        </pc:sldMkLst>
        <pc:spChg chg="del">
          <ac:chgData name="Sindhu Reddy" userId="31484a60e9d3788b" providerId="LiveId" clId="{3A4B51EF-2658-496B-ADB0-36BE94BE43FF}" dt="2022-03-25T05:58:30.162" v="656" actId="478"/>
          <ac:spMkLst>
            <pc:docMk/>
            <pc:sldMk cId="1200083067" sldId="816"/>
            <ac:spMk id="2" creationId="{28DDBB25-EEBC-4657-9C1E-AA0A17979A06}"/>
          </ac:spMkLst>
        </pc:spChg>
        <pc:spChg chg="del">
          <ac:chgData name="Sindhu Reddy" userId="31484a60e9d3788b" providerId="LiveId" clId="{3A4B51EF-2658-496B-ADB0-36BE94BE43FF}" dt="2022-03-25T05:58:26.577" v="655" actId="478"/>
          <ac:spMkLst>
            <pc:docMk/>
            <pc:sldMk cId="1200083067" sldId="816"/>
            <ac:spMk id="3" creationId="{8C9B2385-E139-42C7-AFFE-D2AB83F88881}"/>
          </ac:spMkLst>
        </pc:spChg>
        <pc:spChg chg="del">
          <ac:chgData name="Sindhu Reddy" userId="31484a60e9d3788b" providerId="LiveId" clId="{3A4B51EF-2658-496B-ADB0-36BE94BE43FF}" dt="2022-03-25T05:58:19.209" v="654" actId="478"/>
          <ac:spMkLst>
            <pc:docMk/>
            <pc:sldMk cId="1200083067" sldId="816"/>
            <ac:spMk id="4" creationId="{91623A25-799E-4591-86D8-3FFBB0DE32A9}"/>
          </ac:spMkLst>
        </pc:spChg>
        <pc:spChg chg="add mod">
          <ac:chgData name="Sindhu Reddy" userId="31484a60e9d3788b" providerId="LiveId" clId="{3A4B51EF-2658-496B-ADB0-36BE94BE43FF}" dt="2022-03-25T06:00:58.001" v="688" actId="115"/>
          <ac:spMkLst>
            <pc:docMk/>
            <pc:sldMk cId="1200083067" sldId="816"/>
            <ac:spMk id="5" creationId="{1F0487B5-8E51-40BA-979E-443E792A1F27}"/>
          </ac:spMkLst>
        </pc:spChg>
        <pc:spChg chg="add mod">
          <ac:chgData name="Sindhu Reddy" userId="31484a60e9d3788b" providerId="LiveId" clId="{3A4B51EF-2658-496B-ADB0-36BE94BE43FF}" dt="2022-03-25T07:56:48.609" v="3412" actId="20577"/>
          <ac:spMkLst>
            <pc:docMk/>
            <pc:sldMk cId="1200083067" sldId="816"/>
            <ac:spMk id="7" creationId="{821562C7-33DE-490A-B989-F8D459F0A0EC}"/>
          </ac:spMkLst>
        </pc:spChg>
      </pc:sldChg>
      <pc:sldChg chg="addSp delSp modSp mod">
        <pc:chgData name="Sindhu Reddy" userId="31484a60e9d3788b" providerId="LiveId" clId="{3A4B51EF-2658-496B-ADB0-36BE94BE43FF}" dt="2022-03-25T07:45:32.079" v="3289" actId="1076"/>
        <pc:sldMkLst>
          <pc:docMk/>
          <pc:sldMk cId="295161305" sldId="817"/>
        </pc:sldMkLst>
        <pc:spChg chg="del">
          <ac:chgData name="Sindhu Reddy" userId="31484a60e9d3788b" providerId="LiveId" clId="{3A4B51EF-2658-496B-ADB0-36BE94BE43FF}" dt="2022-03-25T06:39:29.662" v="1268" actId="478"/>
          <ac:spMkLst>
            <pc:docMk/>
            <pc:sldMk cId="295161305" sldId="817"/>
            <ac:spMk id="2" creationId="{6FAB4B9B-3125-4290-A99F-76E2A02F2235}"/>
          </ac:spMkLst>
        </pc:spChg>
        <pc:spChg chg="del">
          <ac:chgData name="Sindhu Reddy" userId="31484a60e9d3788b" providerId="LiveId" clId="{3A4B51EF-2658-496B-ADB0-36BE94BE43FF}" dt="2022-03-25T06:39:21.473" v="1266" actId="478"/>
          <ac:spMkLst>
            <pc:docMk/>
            <pc:sldMk cId="295161305" sldId="817"/>
            <ac:spMk id="3" creationId="{F032BC4C-6BD7-4661-9C83-DF0921FC25AE}"/>
          </ac:spMkLst>
        </pc:spChg>
        <pc:spChg chg="del">
          <ac:chgData name="Sindhu Reddy" userId="31484a60e9d3788b" providerId="LiveId" clId="{3A4B51EF-2658-496B-ADB0-36BE94BE43FF}" dt="2022-03-25T06:39:25.028" v="1267" actId="478"/>
          <ac:spMkLst>
            <pc:docMk/>
            <pc:sldMk cId="295161305" sldId="817"/>
            <ac:spMk id="4" creationId="{703412A7-94E9-4A20-B1BD-67B34270F1D7}"/>
          </ac:spMkLst>
        </pc:spChg>
        <pc:picChg chg="add mod">
          <ac:chgData name="Sindhu Reddy" userId="31484a60e9d3788b" providerId="LiveId" clId="{3A4B51EF-2658-496B-ADB0-36BE94BE43FF}" dt="2022-03-25T07:45:32.079" v="3289" actId="1076"/>
          <ac:picMkLst>
            <pc:docMk/>
            <pc:sldMk cId="295161305" sldId="817"/>
            <ac:picMk id="6" creationId="{F0163FA9-E90A-46D1-AF02-2925E709B03B}"/>
          </ac:picMkLst>
        </pc:picChg>
      </pc:sldChg>
      <pc:sldChg chg="addSp delSp modSp mod">
        <pc:chgData name="Sindhu Reddy" userId="31484a60e9d3788b" providerId="LiveId" clId="{3A4B51EF-2658-496B-ADB0-36BE94BE43FF}" dt="2022-03-25T07:05:07.941" v="1824" actId="20577"/>
        <pc:sldMkLst>
          <pc:docMk/>
          <pc:sldMk cId="848228311" sldId="818"/>
        </pc:sldMkLst>
        <pc:spChg chg="del">
          <ac:chgData name="Sindhu Reddy" userId="31484a60e9d3788b" providerId="LiveId" clId="{3A4B51EF-2658-496B-ADB0-36BE94BE43FF}" dt="2022-03-25T06:16:09.832" v="712" actId="478"/>
          <ac:spMkLst>
            <pc:docMk/>
            <pc:sldMk cId="848228311" sldId="818"/>
            <ac:spMk id="2" creationId="{37E6D294-E09B-4C64-8C15-4AB45C213E9B}"/>
          </ac:spMkLst>
        </pc:spChg>
        <pc:spChg chg="del">
          <ac:chgData name="Sindhu Reddy" userId="31484a60e9d3788b" providerId="LiveId" clId="{3A4B51EF-2658-496B-ADB0-36BE94BE43FF}" dt="2022-03-25T06:16:06.921" v="710" actId="478"/>
          <ac:spMkLst>
            <pc:docMk/>
            <pc:sldMk cId="848228311" sldId="818"/>
            <ac:spMk id="3" creationId="{E83A5689-12FC-4060-AB23-C3CEB6C4C265}"/>
          </ac:spMkLst>
        </pc:spChg>
        <pc:spChg chg="del mod">
          <ac:chgData name="Sindhu Reddy" userId="31484a60e9d3788b" providerId="LiveId" clId="{3A4B51EF-2658-496B-ADB0-36BE94BE43FF}" dt="2022-03-25T06:16:08.168" v="711" actId="478"/>
          <ac:spMkLst>
            <pc:docMk/>
            <pc:sldMk cId="848228311" sldId="818"/>
            <ac:spMk id="4" creationId="{53051850-B663-4DFC-9A08-521DD0C89231}"/>
          </ac:spMkLst>
        </pc:spChg>
        <pc:spChg chg="add del mod">
          <ac:chgData name="Sindhu Reddy" userId="31484a60e9d3788b" providerId="LiveId" clId="{3A4B51EF-2658-496B-ADB0-36BE94BE43FF}" dt="2022-03-25T06:16:46.710" v="715"/>
          <ac:spMkLst>
            <pc:docMk/>
            <pc:sldMk cId="848228311" sldId="818"/>
            <ac:spMk id="5" creationId="{4807C0CB-B3F7-40A9-B26D-9A1E38BAE6E9}"/>
          </ac:spMkLst>
        </pc:spChg>
        <pc:spChg chg="add del mod">
          <ac:chgData name="Sindhu Reddy" userId="31484a60e9d3788b" providerId="LiveId" clId="{3A4B51EF-2658-496B-ADB0-36BE94BE43FF}" dt="2022-03-25T06:17:27.443" v="718"/>
          <ac:spMkLst>
            <pc:docMk/>
            <pc:sldMk cId="848228311" sldId="818"/>
            <ac:spMk id="6" creationId="{4AB1A198-1626-4A88-9513-141794190873}"/>
          </ac:spMkLst>
        </pc:spChg>
        <pc:spChg chg="add mod">
          <ac:chgData name="Sindhu Reddy" userId="31484a60e9d3788b" providerId="LiveId" clId="{3A4B51EF-2658-496B-ADB0-36BE94BE43FF}" dt="2022-03-25T06:30:50.104" v="753" actId="14100"/>
          <ac:spMkLst>
            <pc:docMk/>
            <pc:sldMk cId="848228311" sldId="818"/>
            <ac:spMk id="7" creationId="{4E69E432-A3A9-4056-91F2-C78A13E40E72}"/>
          </ac:spMkLst>
        </pc:spChg>
        <pc:spChg chg="add del mod">
          <ac:chgData name="Sindhu Reddy" userId="31484a60e9d3788b" providerId="LiveId" clId="{3A4B51EF-2658-496B-ADB0-36BE94BE43FF}" dt="2022-03-25T06:46:13.191" v="1273"/>
          <ac:spMkLst>
            <pc:docMk/>
            <pc:sldMk cId="848228311" sldId="818"/>
            <ac:spMk id="8" creationId="{58E1E895-714C-431D-8983-E11CB5D7E935}"/>
          </ac:spMkLst>
        </pc:spChg>
        <pc:spChg chg="add mod">
          <ac:chgData name="Sindhu Reddy" userId="31484a60e9d3788b" providerId="LiveId" clId="{3A4B51EF-2658-496B-ADB0-36BE94BE43FF}" dt="2022-03-25T07:05:07.941" v="1824" actId="20577"/>
          <ac:spMkLst>
            <pc:docMk/>
            <pc:sldMk cId="848228311" sldId="818"/>
            <ac:spMk id="9" creationId="{2797CE84-67F9-45F3-8D30-99EDBCF9175B}"/>
          </ac:spMkLst>
        </pc:spChg>
      </pc:sldChg>
      <pc:sldChg chg="addSp delSp modSp del">
        <pc:chgData name="Sindhu Reddy" userId="31484a60e9d3788b" providerId="LiveId" clId="{3A4B51EF-2658-496B-ADB0-36BE94BE43FF}" dt="2022-03-25T07:31:10.681" v="2903" actId="47"/>
        <pc:sldMkLst>
          <pc:docMk/>
          <pc:sldMk cId="2344168599" sldId="819"/>
        </pc:sldMkLst>
        <pc:spChg chg="del">
          <ac:chgData name="Sindhu Reddy" userId="31484a60e9d3788b" providerId="LiveId" clId="{3A4B51EF-2658-496B-ADB0-36BE94BE43FF}" dt="2022-03-25T07:31:02.193" v="2900" actId="931"/>
          <ac:spMkLst>
            <pc:docMk/>
            <pc:sldMk cId="2344168599" sldId="819"/>
            <ac:spMk id="2" creationId="{515B9158-CEA2-4DF5-AC8A-52685B8E893C}"/>
          </ac:spMkLst>
        </pc:spChg>
        <pc:picChg chg="add mod">
          <ac:chgData name="Sindhu Reddy" userId="31484a60e9d3788b" providerId="LiveId" clId="{3A4B51EF-2658-496B-ADB0-36BE94BE43FF}" dt="2022-03-25T07:31:03.592" v="2902" actId="962"/>
          <ac:picMkLst>
            <pc:docMk/>
            <pc:sldMk cId="2344168599" sldId="819"/>
            <ac:picMk id="6" creationId="{FB7DB012-45D6-4062-A128-32F424E71EA0}"/>
          </ac:picMkLst>
        </pc:picChg>
      </pc:sldChg>
      <pc:sldChg chg="addSp delSp modSp mod">
        <pc:chgData name="Sindhu Reddy" userId="31484a60e9d3788b" providerId="LiveId" clId="{3A4B51EF-2658-496B-ADB0-36BE94BE43FF}" dt="2022-03-25T07:18:29.729" v="2537" actId="20577"/>
        <pc:sldMkLst>
          <pc:docMk/>
          <pc:sldMk cId="3438690231" sldId="820"/>
        </pc:sldMkLst>
        <pc:spChg chg="del">
          <ac:chgData name="Sindhu Reddy" userId="31484a60e9d3788b" providerId="LiveId" clId="{3A4B51EF-2658-496B-ADB0-36BE94BE43FF}" dt="2022-03-25T06:31:04.396" v="756" actId="478"/>
          <ac:spMkLst>
            <pc:docMk/>
            <pc:sldMk cId="3438690231" sldId="820"/>
            <ac:spMk id="2" creationId="{1FC26FC7-39E0-4268-99CE-9C813D807BF4}"/>
          </ac:spMkLst>
        </pc:spChg>
        <pc:spChg chg="del">
          <ac:chgData name="Sindhu Reddy" userId="31484a60e9d3788b" providerId="LiveId" clId="{3A4B51EF-2658-496B-ADB0-36BE94BE43FF}" dt="2022-03-25T06:31:00.508" v="754" actId="478"/>
          <ac:spMkLst>
            <pc:docMk/>
            <pc:sldMk cId="3438690231" sldId="820"/>
            <ac:spMk id="3" creationId="{88B7E1DF-6BCA-43B9-98F3-B3978C4AB489}"/>
          </ac:spMkLst>
        </pc:spChg>
        <pc:spChg chg="del">
          <ac:chgData name="Sindhu Reddy" userId="31484a60e9d3788b" providerId="LiveId" clId="{3A4B51EF-2658-496B-ADB0-36BE94BE43FF}" dt="2022-03-25T06:31:02.518" v="755" actId="478"/>
          <ac:spMkLst>
            <pc:docMk/>
            <pc:sldMk cId="3438690231" sldId="820"/>
            <ac:spMk id="4" creationId="{51F36845-C442-4B24-A3C3-0A455E91BC79}"/>
          </ac:spMkLst>
        </pc:spChg>
        <pc:spChg chg="add mod">
          <ac:chgData name="Sindhu Reddy" userId="31484a60e9d3788b" providerId="LiveId" clId="{3A4B51EF-2658-496B-ADB0-36BE94BE43FF}" dt="2022-03-25T06:33:23.706" v="767" actId="14100"/>
          <ac:spMkLst>
            <pc:docMk/>
            <pc:sldMk cId="3438690231" sldId="820"/>
            <ac:spMk id="5" creationId="{B813E986-17F4-45F3-ACF5-C8B56EE3563B}"/>
          </ac:spMkLst>
        </pc:spChg>
        <pc:spChg chg="add mod">
          <ac:chgData name="Sindhu Reddy" userId="31484a60e9d3788b" providerId="LiveId" clId="{3A4B51EF-2658-496B-ADB0-36BE94BE43FF}" dt="2022-03-25T07:18:29.729" v="2537" actId="20577"/>
          <ac:spMkLst>
            <pc:docMk/>
            <pc:sldMk cId="3438690231" sldId="820"/>
            <ac:spMk id="6" creationId="{D7ABAE82-C2FE-49DD-BEF9-4C13E8E14364}"/>
          </ac:spMkLst>
        </pc:spChg>
      </pc:sldChg>
      <pc:sldChg chg="addSp delSp modSp mod">
        <pc:chgData name="Sindhu Reddy" userId="31484a60e9d3788b" providerId="LiveId" clId="{3A4B51EF-2658-496B-ADB0-36BE94BE43FF}" dt="2022-03-25T07:25:29.016" v="2879" actId="20577"/>
        <pc:sldMkLst>
          <pc:docMk/>
          <pc:sldMk cId="901877421" sldId="821"/>
        </pc:sldMkLst>
        <pc:spChg chg="del">
          <ac:chgData name="Sindhu Reddy" userId="31484a60e9d3788b" providerId="LiveId" clId="{3A4B51EF-2658-496B-ADB0-36BE94BE43FF}" dt="2022-03-25T06:31:49.402" v="760" actId="478"/>
          <ac:spMkLst>
            <pc:docMk/>
            <pc:sldMk cId="901877421" sldId="821"/>
            <ac:spMk id="2" creationId="{5F9FAAE8-A49D-4E6B-8F21-F9FD12D6ACC4}"/>
          </ac:spMkLst>
        </pc:spChg>
        <pc:spChg chg="del">
          <ac:chgData name="Sindhu Reddy" userId="31484a60e9d3788b" providerId="LiveId" clId="{3A4B51EF-2658-496B-ADB0-36BE94BE43FF}" dt="2022-03-25T06:31:47.641" v="759" actId="478"/>
          <ac:spMkLst>
            <pc:docMk/>
            <pc:sldMk cId="901877421" sldId="821"/>
            <ac:spMk id="3" creationId="{F4496020-66C3-42D0-BF49-CE319140F533}"/>
          </ac:spMkLst>
        </pc:spChg>
        <pc:spChg chg="del">
          <ac:chgData name="Sindhu Reddy" userId="31484a60e9d3788b" providerId="LiveId" clId="{3A4B51EF-2658-496B-ADB0-36BE94BE43FF}" dt="2022-03-25T06:31:45.641" v="758" actId="478"/>
          <ac:spMkLst>
            <pc:docMk/>
            <pc:sldMk cId="901877421" sldId="821"/>
            <ac:spMk id="4" creationId="{D1394311-1206-4337-ABA0-1E4AFD098972}"/>
          </ac:spMkLst>
        </pc:spChg>
        <pc:spChg chg="add mod">
          <ac:chgData name="Sindhu Reddy" userId="31484a60e9d3788b" providerId="LiveId" clId="{3A4B51EF-2658-496B-ADB0-36BE94BE43FF}" dt="2022-03-25T06:33:43.213" v="770" actId="14100"/>
          <ac:spMkLst>
            <pc:docMk/>
            <pc:sldMk cId="901877421" sldId="821"/>
            <ac:spMk id="5" creationId="{5E8EFC62-2D06-41B4-9D1F-FFB94BD1C0EF}"/>
          </ac:spMkLst>
        </pc:spChg>
        <pc:spChg chg="add mod">
          <ac:chgData name="Sindhu Reddy" userId="31484a60e9d3788b" providerId="LiveId" clId="{3A4B51EF-2658-496B-ADB0-36BE94BE43FF}" dt="2022-03-25T07:25:29.016" v="2879" actId="20577"/>
          <ac:spMkLst>
            <pc:docMk/>
            <pc:sldMk cId="901877421" sldId="821"/>
            <ac:spMk id="6" creationId="{8F170161-6FBD-46BA-AB4D-BD7065849FE2}"/>
          </ac:spMkLst>
        </pc:spChg>
      </pc:sldChg>
      <pc:sldChg chg="addSp delSp modSp mod">
        <pc:chgData name="Sindhu Reddy" userId="31484a60e9d3788b" providerId="LiveId" clId="{3A4B51EF-2658-496B-ADB0-36BE94BE43FF}" dt="2022-03-25T07:55:54.806" v="3403" actId="1076"/>
        <pc:sldMkLst>
          <pc:docMk/>
          <pc:sldMk cId="3943253984" sldId="840"/>
        </pc:sldMkLst>
        <pc:spChg chg="mod topLvl">
          <ac:chgData name="Sindhu Reddy" userId="31484a60e9d3788b" providerId="LiveId" clId="{3A4B51EF-2658-496B-ADB0-36BE94BE43FF}" dt="2022-03-25T07:55:30.501" v="3399" actId="255"/>
          <ac:spMkLst>
            <pc:docMk/>
            <pc:sldMk cId="3943253984" sldId="840"/>
            <ac:spMk id="22" creationId="{00000000-0000-0000-0000-000000000000}"/>
          </ac:spMkLst>
        </pc:spChg>
        <pc:spChg chg="del mod topLvl">
          <ac:chgData name="Sindhu Reddy" userId="31484a60e9d3788b" providerId="LiveId" clId="{3A4B51EF-2658-496B-ADB0-36BE94BE43FF}" dt="2022-03-25T07:39:58.981" v="2978" actId="478"/>
          <ac:spMkLst>
            <pc:docMk/>
            <pc:sldMk cId="3943253984" sldId="840"/>
            <ac:spMk id="23" creationId="{00000000-0000-0000-0000-000000000000}"/>
          </ac:spMkLst>
        </pc:spChg>
        <pc:spChg chg="mod topLvl">
          <ac:chgData name="Sindhu Reddy" userId="31484a60e9d3788b" providerId="LiveId" clId="{3A4B51EF-2658-496B-ADB0-36BE94BE43FF}" dt="2022-03-25T07:55:35.585" v="3400" actId="1076"/>
          <ac:spMkLst>
            <pc:docMk/>
            <pc:sldMk cId="3943253984" sldId="840"/>
            <ac:spMk id="29" creationId="{00000000-0000-0000-0000-000000000000}"/>
          </ac:spMkLst>
        </pc:spChg>
        <pc:spChg chg="del topLvl">
          <ac:chgData name="Sindhu Reddy" userId="31484a60e9d3788b" providerId="LiveId" clId="{3A4B51EF-2658-496B-ADB0-36BE94BE43FF}" dt="2022-03-25T07:39:49.472" v="2976" actId="478"/>
          <ac:spMkLst>
            <pc:docMk/>
            <pc:sldMk cId="3943253984" sldId="840"/>
            <ac:spMk id="30" creationId="{00000000-0000-0000-0000-000000000000}"/>
          </ac:spMkLst>
        </pc:spChg>
        <pc:spChg chg="add del mod topLvl">
          <ac:chgData name="Sindhu Reddy" userId="31484a60e9d3788b" providerId="LiveId" clId="{3A4B51EF-2658-496B-ADB0-36BE94BE43FF}" dt="2022-03-25T07:55:54.806" v="3403" actId="1076"/>
          <ac:spMkLst>
            <pc:docMk/>
            <pc:sldMk cId="3943253984" sldId="840"/>
            <ac:spMk id="34" creationId="{00000000-0000-0000-0000-000000000000}"/>
          </ac:spMkLst>
        </pc:spChg>
        <pc:spChg chg="del mod topLvl">
          <ac:chgData name="Sindhu Reddy" userId="31484a60e9d3788b" providerId="LiveId" clId="{3A4B51EF-2658-496B-ADB0-36BE94BE43FF}" dt="2022-03-25T07:55:49.865" v="3402" actId="478"/>
          <ac:spMkLst>
            <pc:docMk/>
            <pc:sldMk cId="3943253984" sldId="840"/>
            <ac:spMk id="35" creationId="{00000000-0000-0000-0000-000000000000}"/>
          </ac:spMkLst>
        </pc:spChg>
        <pc:spChg chg="mod topLvl">
          <ac:chgData name="Sindhu Reddy" userId="31484a60e9d3788b" providerId="LiveId" clId="{3A4B51EF-2658-496B-ADB0-36BE94BE43FF}" dt="2022-03-25T07:43:13.679" v="3275" actId="478"/>
          <ac:spMkLst>
            <pc:docMk/>
            <pc:sldMk cId="3943253984" sldId="840"/>
            <ac:spMk id="44" creationId="{00000000-0000-0000-0000-000000000000}"/>
          </ac:spMkLst>
        </pc:spChg>
        <pc:spChg chg="del topLvl">
          <ac:chgData name="Sindhu Reddy" userId="31484a60e9d3788b" providerId="LiveId" clId="{3A4B51EF-2658-496B-ADB0-36BE94BE43FF}" dt="2022-03-25T07:43:13.679" v="3275" actId="478"/>
          <ac:spMkLst>
            <pc:docMk/>
            <pc:sldMk cId="3943253984" sldId="840"/>
            <ac:spMk id="45" creationId="{00000000-0000-0000-0000-000000000000}"/>
          </ac:spMkLst>
        </pc:spChg>
        <pc:spChg chg="mod topLvl">
          <ac:chgData name="Sindhu Reddy" userId="31484a60e9d3788b" providerId="LiveId" clId="{3A4B51EF-2658-496B-ADB0-36BE94BE43FF}" dt="2022-03-25T07:55:42.442" v="3401" actId="1076"/>
          <ac:spMkLst>
            <pc:docMk/>
            <pc:sldMk cId="3943253984" sldId="840"/>
            <ac:spMk id="48" creationId="{00000000-0000-0000-0000-000000000000}"/>
          </ac:spMkLst>
        </pc:spChg>
        <pc:spChg chg="del mod topLvl">
          <ac:chgData name="Sindhu Reddy" userId="31484a60e9d3788b" providerId="LiveId" clId="{3A4B51EF-2658-496B-ADB0-36BE94BE43FF}" dt="2022-03-25T07:42:50.526" v="3237" actId="478"/>
          <ac:spMkLst>
            <pc:docMk/>
            <pc:sldMk cId="3943253984" sldId="840"/>
            <ac:spMk id="49" creationId="{00000000-0000-0000-0000-000000000000}"/>
          </ac:spMkLst>
        </pc:spChg>
        <pc:spChg chg="mod topLvl">
          <ac:chgData name="Sindhu Reddy" userId="31484a60e9d3788b" providerId="LiveId" clId="{3A4B51EF-2658-496B-ADB0-36BE94BE43FF}" dt="2022-03-25T07:55:26.127" v="3398" actId="255"/>
          <ac:spMkLst>
            <pc:docMk/>
            <pc:sldMk cId="3943253984" sldId="840"/>
            <ac:spMk id="52" creationId="{00000000-0000-0000-0000-000000000000}"/>
          </ac:spMkLst>
        </pc:spChg>
        <pc:spChg chg="del mod topLvl">
          <ac:chgData name="Sindhu Reddy" userId="31484a60e9d3788b" providerId="LiveId" clId="{3A4B51EF-2658-496B-ADB0-36BE94BE43FF}" dt="2022-03-25T07:42:21.021" v="3195" actId="478"/>
          <ac:spMkLst>
            <pc:docMk/>
            <pc:sldMk cId="3943253984" sldId="840"/>
            <ac:spMk id="53" creationId="{00000000-0000-0000-0000-000000000000}"/>
          </ac:spMkLst>
        </pc:spChg>
        <pc:grpChg chg="del">
          <ac:chgData name="Sindhu Reddy" userId="31484a60e9d3788b" providerId="LiveId" clId="{3A4B51EF-2658-496B-ADB0-36BE94BE43FF}" dt="2022-03-25T07:39:58.981" v="2978" actId="478"/>
          <ac:grpSpMkLst>
            <pc:docMk/>
            <pc:sldMk cId="3943253984" sldId="840"/>
            <ac:grpSpMk id="21" creationId="{00000000-0000-0000-0000-000000000000}"/>
          </ac:grpSpMkLst>
        </pc:grpChg>
        <pc:grpChg chg="del">
          <ac:chgData name="Sindhu Reddy" userId="31484a60e9d3788b" providerId="LiveId" clId="{3A4B51EF-2658-496B-ADB0-36BE94BE43FF}" dt="2022-03-25T07:39:49.472" v="2976" actId="478"/>
          <ac:grpSpMkLst>
            <pc:docMk/>
            <pc:sldMk cId="3943253984" sldId="840"/>
            <ac:grpSpMk id="27" creationId="{00000000-0000-0000-0000-000000000000}"/>
          </ac:grpSpMkLst>
        </pc:grpChg>
        <pc:grpChg chg="add del">
          <ac:chgData name="Sindhu Reddy" userId="31484a60e9d3788b" providerId="LiveId" clId="{3A4B51EF-2658-496B-ADB0-36BE94BE43FF}" dt="2022-03-25T07:55:49.865" v="3402" actId="478"/>
          <ac:grpSpMkLst>
            <pc:docMk/>
            <pc:sldMk cId="3943253984" sldId="840"/>
            <ac:grpSpMk id="32" creationId="{00000000-0000-0000-0000-000000000000}"/>
          </ac:grpSpMkLst>
        </pc:grpChg>
        <pc:grpChg chg="del">
          <ac:chgData name="Sindhu Reddy" userId="31484a60e9d3788b" providerId="LiveId" clId="{3A4B51EF-2658-496B-ADB0-36BE94BE43FF}" dt="2022-03-25T07:43:13.679" v="3275" actId="478"/>
          <ac:grpSpMkLst>
            <pc:docMk/>
            <pc:sldMk cId="3943253984" sldId="840"/>
            <ac:grpSpMk id="42" creationId="{00000000-0000-0000-0000-000000000000}"/>
          </ac:grpSpMkLst>
        </pc:grpChg>
        <pc:grpChg chg="del">
          <ac:chgData name="Sindhu Reddy" userId="31484a60e9d3788b" providerId="LiveId" clId="{3A4B51EF-2658-496B-ADB0-36BE94BE43FF}" dt="2022-03-25T07:42:50.526" v="3237" actId="478"/>
          <ac:grpSpMkLst>
            <pc:docMk/>
            <pc:sldMk cId="3943253984" sldId="840"/>
            <ac:grpSpMk id="46" creationId="{00000000-0000-0000-0000-000000000000}"/>
          </ac:grpSpMkLst>
        </pc:grpChg>
        <pc:grpChg chg="del">
          <ac:chgData name="Sindhu Reddy" userId="31484a60e9d3788b" providerId="LiveId" clId="{3A4B51EF-2658-496B-ADB0-36BE94BE43FF}" dt="2022-03-25T07:42:21.021" v="3195" actId="478"/>
          <ac:grpSpMkLst>
            <pc:docMk/>
            <pc:sldMk cId="3943253984" sldId="840"/>
            <ac:grpSpMk id="50" creationId="{00000000-0000-0000-0000-000000000000}"/>
          </ac:grpSpMkLst>
        </pc:grpChg>
      </pc:sldChg>
      <pc:sldChg chg="delSp modSp mod">
        <pc:chgData name="Sindhu Reddy" userId="31484a60e9d3788b" providerId="LiveId" clId="{3A4B51EF-2658-496B-ADB0-36BE94BE43FF}" dt="2022-03-25T07:44:31.013" v="3280" actId="113"/>
        <pc:sldMkLst>
          <pc:docMk/>
          <pc:sldMk cId="1788940676" sldId="842"/>
        </pc:sldMkLst>
        <pc:spChg chg="mod">
          <ac:chgData name="Sindhu Reddy" userId="31484a60e9d3788b" providerId="LiveId" clId="{3A4B51EF-2658-496B-ADB0-36BE94BE43FF}" dt="2022-03-25T07:44:31.013" v="3280" actId="113"/>
          <ac:spMkLst>
            <pc:docMk/>
            <pc:sldMk cId="1788940676" sldId="842"/>
            <ac:spMk id="2" creationId="{00000000-0000-0000-0000-000000000000}"/>
          </ac:spMkLst>
        </pc:spChg>
        <pc:spChg chg="del mod">
          <ac:chgData name="Sindhu Reddy" userId="31484a60e9d3788b" providerId="LiveId" clId="{3A4B51EF-2658-496B-ADB0-36BE94BE43FF}" dt="2022-03-25T04:39:19.784" v="24" actId="478"/>
          <ac:spMkLst>
            <pc:docMk/>
            <pc:sldMk cId="1788940676" sldId="842"/>
            <ac:spMk id="3" creationId="{00000000-0000-0000-0000-000000000000}"/>
          </ac:spMkLst>
        </pc:spChg>
        <pc:spChg chg="mod">
          <ac:chgData name="Sindhu Reddy" userId="31484a60e9d3788b" providerId="LiveId" clId="{3A4B51EF-2658-496B-ADB0-36BE94BE43FF}" dt="2022-03-25T04:41:45.468" v="45" actId="14100"/>
          <ac:spMkLst>
            <pc:docMk/>
            <pc:sldMk cId="1788940676" sldId="842"/>
            <ac:spMk id="4" creationId="{00000000-0000-0000-0000-000000000000}"/>
          </ac:spMkLst>
        </pc:spChg>
        <pc:spChg chg="mod">
          <ac:chgData name="Sindhu Reddy" userId="31484a60e9d3788b" providerId="LiveId" clId="{3A4B51EF-2658-496B-ADB0-36BE94BE43FF}" dt="2022-03-25T04:39:58.885" v="31" actId="1076"/>
          <ac:spMkLst>
            <pc:docMk/>
            <pc:sldMk cId="1788940676" sldId="842"/>
            <ac:spMk id="5" creationId="{00000000-0000-0000-0000-000000000000}"/>
          </ac:spMkLst>
        </pc:spChg>
        <pc:spChg chg="del">
          <ac:chgData name="Sindhu Reddy" userId="31484a60e9d3788b" providerId="LiveId" clId="{3A4B51EF-2658-496B-ADB0-36BE94BE43FF}" dt="2022-03-25T04:39:11.291" v="22" actId="478"/>
          <ac:spMkLst>
            <pc:docMk/>
            <pc:sldMk cId="1788940676" sldId="842"/>
            <ac:spMk id="16" creationId="{00000000-0000-0000-0000-000000000000}"/>
          </ac:spMkLst>
        </pc:spChg>
        <pc:spChg chg="mod">
          <ac:chgData name="Sindhu Reddy" userId="31484a60e9d3788b" providerId="LiveId" clId="{3A4B51EF-2658-496B-ADB0-36BE94BE43FF}" dt="2022-03-25T04:42:07.728" v="49" actId="14100"/>
          <ac:spMkLst>
            <pc:docMk/>
            <pc:sldMk cId="1788940676" sldId="842"/>
            <ac:spMk id="17" creationId="{00000000-0000-0000-0000-000000000000}"/>
          </ac:spMkLst>
        </pc:spChg>
        <pc:spChg chg="del mod">
          <ac:chgData name="Sindhu Reddy" userId="31484a60e9d3788b" providerId="LiveId" clId="{3A4B51EF-2658-496B-ADB0-36BE94BE43FF}" dt="2022-03-25T04:39:26.526" v="26" actId="478"/>
          <ac:spMkLst>
            <pc:docMk/>
            <pc:sldMk cId="1788940676" sldId="842"/>
            <ac:spMk id="20" creationId="{00000000-0000-0000-0000-000000000000}"/>
          </ac:spMkLst>
        </pc:spChg>
        <pc:spChg chg="mod">
          <ac:chgData name="Sindhu Reddy" userId="31484a60e9d3788b" providerId="LiveId" clId="{3A4B51EF-2658-496B-ADB0-36BE94BE43FF}" dt="2022-03-25T04:42:14.770" v="50" actId="113"/>
          <ac:spMkLst>
            <pc:docMk/>
            <pc:sldMk cId="1788940676" sldId="842"/>
            <ac:spMk id="21" creationId="{00000000-0000-0000-0000-000000000000}"/>
          </ac:spMkLst>
        </pc:spChg>
        <pc:spChg chg="mod">
          <ac:chgData name="Sindhu Reddy" userId="31484a60e9d3788b" providerId="LiveId" clId="{3A4B51EF-2658-496B-ADB0-36BE94BE43FF}" dt="2022-03-25T04:43:40.307" v="61" actId="1076"/>
          <ac:spMkLst>
            <pc:docMk/>
            <pc:sldMk cId="1788940676" sldId="842"/>
            <ac:spMk id="22" creationId="{00000000-0000-0000-0000-000000000000}"/>
          </ac:spMkLst>
        </pc:spChg>
        <pc:spChg chg="del">
          <ac:chgData name="Sindhu Reddy" userId="31484a60e9d3788b" providerId="LiveId" clId="{3A4B51EF-2658-496B-ADB0-36BE94BE43FF}" dt="2022-03-25T04:39:30.753" v="27" actId="478"/>
          <ac:spMkLst>
            <pc:docMk/>
            <pc:sldMk cId="1788940676" sldId="842"/>
            <ac:spMk id="37" creationId="{00000000-0000-0000-0000-000000000000}"/>
          </ac:spMkLst>
        </pc:spChg>
        <pc:spChg chg="mod">
          <ac:chgData name="Sindhu Reddy" userId="31484a60e9d3788b" providerId="LiveId" clId="{3A4B51EF-2658-496B-ADB0-36BE94BE43FF}" dt="2022-03-25T04:42:34.934" v="53" actId="113"/>
          <ac:spMkLst>
            <pc:docMk/>
            <pc:sldMk cId="1788940676" sldId="842"/>
            <ac:spMk id="38" creationId="{00000000-0000-0000-0000-000000000000}"/>
          </ac:spMkLst>
        </pc:spChg>
        <pc:spChg chg="mod">
          <ac:chgData name="Sindhu Reddy" userId="31484a60e9d3788b" providerId="LiveId" clId="{3A4B51EF-2658-496B-ADB0-36BE94BE43FF}" dt="2022-03-25T04:41:10.609" v="41" actId="1076"/>
          <ac:spMkLst>
            <pc:docMk/>
            <pc:sldMk cId="1788940676" sldId="842"/>
            <ac:spMk id="39" creationId="{00000000-0000-0000-0000-000000000000}"/>
          </ac:spMkLst>
        </pc:spChg>
        <pc:spChg chg="del mod">
          <ac:chgData name="Sindhu Reddy" userId="31484a60e9d3788b" providerId="LiveId" clId="{3A4B51EF-2658-496B-ADB0-36BE94BE43FF}" dt="2022-03-25T04:39:37.043" v="29" actId="478"/>
          <ac:spMkLst>
            <pc:docMk/>
            <pc:sldMk cId="1788940676" sldId="842"/>
            <ac:spMk id="40" creationId="{00000000-0000-0000-0000-000000000000}"/>
          </ac:spMkLst>
        </pc:spChg>
        <pc:spChg chg="mod">
          <ac:chgData name="Sindhu Reddy" userId="31484a60e9d3788b" providerId="LiveId" clId="{3A4B51EF-2658-496B-ADB0-36BE94BE43FF}" dt="2022-03-25T04:42:56.530" v="58" actId="207"/>
          <ac:spMkLst>
            <pc:docMk/>
            <pc:sldMk cId="1788940676" sldId="842"/>
            <ac:spMk id="41" creationId="{00000000-0000-0000-0000-000000000000}"/>
          </ac:spMkLst>
        </pc:spChg>
        <pc:spChg chg="mod">
          <ac:chgData name="Sindhu Reddy" userId="31484a60e9d3788b" providerId="LiveId" clId="{3A4B51EF-2658-496B-ADB0-36BE94BE43FF}" dt="2022-03-25T04:43:03.930" v="59" actId="1076"/>
          <ac:spMkLst>
            <pc:docMk/>
            <pc:sldMk cId="1788940676" sldId="842"/>
            <ac:spMk id="42" creationId="{00000000-0000-0000-0000-000000000000}"/>
          </ac:spMkLst>
        </pc:spChg>
        <pc:spChg chg="mod">
          <ac:chgData name="Sindhu Reddy" userId="31484a60e9d3788b" providerId="LiveId" clId="{3A4B51EF-2658-496B-ADB0-36BE94BE43FF}" dt="2022-03-25T06:08:47.500" v="702" actId="207"/>
          <ac:spMkLst>
            <pc:docMk/>
            <pc:sldMk cId="1788940676" sldId="842"/>
            <ac:spMk id="47" creationId="{00000000-0000-0000-0000-000000000000}"/>
          </ac:spMkLst>
        </pc:spChg>
        <pc:spChg chg="mod">
          <ac:chgData name="Sindhu Reddy" userId="31484a60e9d3788b" providerId="LiveId" clId="{3A4B51EF-2658-496B-ADB0-36BE94BE43FF}" dt="2022-03-25T06:08:56.087" v="703" actId="207"/>
          <ac:spMkLst>
            <pc:docMk/>
            <pc:sldMk cId="1788940676" sldId="842"/>
            <ac:spMk id="48" creationId="{00000000-0000-0000-0000-000000000000}"/>
          </ac:spMkLst>
        </pc:spChg>
        <pc:spChg chg="mod">
          <ac:chgData name="Sindhu Reddy" userId="31484a60e9d3788b" providerId="LiveId" clId="{3A4B51EF-2658-496B-ADB0-36BE94BE43FF}" dt="2022-03-25T06:09:47.891" v="707" actId="207"/>
          <ac:spMkLst>
            <pc:docMk/>
            <pc:sldMk cId="1788940676" sldId="842"/>
            <ac:spMk id="49" creationId="{00000000-0000-0000-0000-000000000000}"/>
          </ac:spMkLst>
        </pc:spChg>
        <pc:spChg chg="mod">
          <ac:chgData name="Sindhu Reddy" userId="31484a60e9d3788b" providerId="LiveId" clId="{3A4B51EF-2658-496B-ADB0-36BE94BE43FF}" dt="2022-03-25T06:09:14.747" v="704" actId="207"/>
          <ac:spMkLst>
            <pc:docMk/>
            <pc:sldMk cId="1788940676" sldId="842"/>
            <ac:spMk id="51" creationId="{00000000-0000-0000-0000-000000000000}"/>
          </ac:spMkLst>
        </pc:spChg>
        <pc:spChg chg="mod">
          <ac:chgData name="Sindhu Reddy" userId="31484a60e9d3788b" providerId="LiveId" clId="{3A4B51EF-2658-496B-ADB0-36BE94BE43FF}" dt="2022-03-25T06:09:34.797" v="706" actId="207"/>
          <ac:spMkLst>
            <pc:docMk/>
            <pc:sldMk cId="1788940676" sldId="842"/>
            <ac:spMk id="52" creationId="{00000000-0000-0000-0000-000000000000}"/>
          </ac:spMkLst>
        </pc:spChg>
        <pc:spChg chg="mod">
          <ac:chgData name="Sindhu Reddy" userId="31484a60e9d3788b" providerId="LiveId" clId="{3A4B51EF-2658-496B-ADB0-36BE94BE43FF}" dt="2022-03-25T06:09:25.927" v="705" actId="207"/>
          <ac:spMkLst>
            <pc:docMk/>
            <pc:sldMk cId="1788940676" sldId="842"/>
            <ac:spMk id="53" creationId="{00000000-0000-0000-0000-000000000000}"/>
          </ac:spMkLst>
        </pc:spChg>
        <pc:spChg chg="mod">
          <ac:chgData name="Sindhu Reddy" userId="31484a60e9d3788b" providerId="LiveId" clId="{3A4B51EF-2658-496B-ADB0-36BE94BE43FF}" dt="2022-03-25T04:43:28.248" v="60" actId="1076"/>
          <ac:spMkLst>
            <pc:docMk/>
            <pc:sldMk cId="1788940676" sldId="842"/>
            <ac:spMk id="67" creationId="{62BC3667-DFFB-439D-8847-B60119866AC1}"/>
          </ac:spMkLst>
        </pc:spChg>
        <pc:grpChg chg="mod">
          <ac:chgData name="Sindhu Reddy" userId="31484a60e9d3788b" providerId="LiveId" clId="{3A4B51EF-2658-496B-ADB0-36BE94BE43FF}" dt="2022-03-25T04:42:04.096" v="48" actId="1076"/>
          <ac:grpSpMkLst>
            <pc:docMk/>
            <pc:sldMk cId="1788940676" sldId="842"/>
            <ac:grpSpMk id="68" creationId="{00000000-0000-0000-0000-000000000000}"/>
          </ac:grpSpMkLst>
        </pc:grpChg>
      </pc:sldChg>
      <pc:sldChg chg="addSp delSp modSp new mod">
        <pc:chgData name="Sindhu Reddy" userId="31484a60e9d3788b" providerId="LiveId" clId="{3A4B51EF-2658-496B-ADB0-36BE94BE43FF}" dt="2022-03-25T07:45:42.908" v="3291" actId="1076"/>
        <pc:sldMkLst>
          <pc:docMk/>
          <pc:sldMk cId="3997023639" sldId="843"/>
        </pc:sldMkLst>
        <pc:spChg chg="del">
          <ac:chgData name="Sindhu Reddy" userId="31484a60e9d3788b" providerId="LiveId" clId="{3A4B51EF-2658-496B-ADB0-36BE94BE43FF}" dt="2022-03-25T07:29:16.813" v="2885" actId="478"/>
          <ac:spMkLst>
            <pc:docMk/>
            <pc:sldMk cId="3997023639" sldId="843"/>
            <ac:spMk id="2" creationId="{4D7ABC18-DCEB-4BD5-82C0-C96D82CF49F1}"/>
          </ac:spMkLst>
        </pc:spChg>
        <pc:spChg chg="del">
          <ac:chgData name="Sindhu Reddy" userId="31484a60e9d3788b" providerId="LiveId" clId="{3A4B51EF-2658-496B-ADB0-36BE94BE43FF}" dt="2022-03-25T07:29:09.350" v="2883" actId="478"/>
          <ac:spMkLst>
            <pc:docMk/>
            <pc:sldMk cId="3997023639" sldId="843"/>
            <ac:spMk id="3" creationId="{D8BCCC91-2A99-490E-824C-F0EA0205F508}"/>
          </ac:spMkLst>
        </pc:spChg>
        <pc:spChg chg="del">
          <ac:chgData name="Sindhu Reddy" userId="31484a60e9d3788b" providerId="LiveId" clId="{3A4B51EF-2658-496B-ADB0-36BE94BE43FF}" dt="2022-03-25T07:29:13.405" v="2884" actId="478"/>
          <ac:spMkLst>
            <pc:docMk/>
            <pc:sldMk cId="3997023639" sldId="843"/>
            <ac:spMk id="4" creationId="{6A0ABC44-0E26-4B0F-ABC7-060B2B0CF416}"/>
          </ac:spMkLst>
        </pc:spChg>
        <pc:picChg chg="add del mod">
          <ac:chgData name="Sindhu Reddy" userId="31484a60e9d3788b" providerId="LiveId" clId="{3A4B51EF-2658-496B-ADB0-36BE94BE43FF}" dt="2022-03-25T07:29:54.664" v="2889" actId="478"/>
          <ac:picMkLst>
            <pc:docMk/>
            <pc:sldMk cId="3997023639" sldId="843"/>
            <ac:picMk id="6" creationId="{544859B0-8572-467F-BFA8-E6802654FA4C}"/>
          </ac:picMkLst>
        </pc:picChg>
        <pc:picChg chg="add mod">
          <ac:chgData name="Sindhu Reddy" userId="31484a60e9d3788b" providerId="LiveId" clId="{3A4B51EF-2658-496B-ADB0-36BE94BE43FF}" dt="2022-03-25T07:45:42.908" v="3291" actId="1076"/>
          <ac:picMkLst>
            <pc:docMk/>
            <pc:sldMk cId="3997023639" sldId="843"/>
            <ac:picMk id="8" creationId="{BA93F5D5-494E-499B-BCE4-E520F1E7361B}"/>
          </ac:picMkLst>
        </pc:picChg>
      </pc:sldChg>
      <pc:sldChg chg="addSp delSp modSp new mod">
        <pc:chgData name="Sindhu Reddy" userId="31484a60e9d3788b" providerId="LiveId" clId="{3A4B51EF-2658-496B-ADB0-36BE94BE43FF}" dt="2022-03-25T07:30:33.731" v="2899" actId="962"/>
        <pc:sldMkLst>
          <pc:docMk/>
          <pc:sldMk cId="2244016827" sldId="844"/>
        </pc:sldMkLst>
        <pc:spChg chg="del">
          <ac:chgData name="Sindhu Reddy" userId="31484a60e9d3788b" providerId="LiveId" clId="{3A4B51EF-2658-496B-ADB0-36BE94BE43FF}" dt="2022-03-25T07:30:20.874" v="2896" actId="478"/>
          <ac:spMkLst>
            <pc:docMk/>
            <pc:sldMk cId="2244016827" sldId="844"/>
            <ac:spMk id="2" creationId="{160A0E84-298C-41D0-B621-50592B9940D9}"/>
          </ac:spMkLst>
        </pc:spChg>
        <pc:spChg chg="del">
          <ac:chgData name="Sindhu Reddy" userId="31484a60e9d3788b" providerId="LiveId" clId="{3A4B51EF-2658-496B-ADB0-36BE94BE43FF}" dt="2022-03-25T07:30:15.845" v="2894" actId="478"/>
          <ac:spMkLst>
            <pc:docMk/>
            <pc:sldMk cId="2244016827" sldId="844"/>
            <ac:spMk id="3" creationId="{BDF42F81-75A1-41AB-849B-F5B2AFBB3A2C}"/>
          </ac:spMkLst>
        </pc:spChg>
        <pc:spChg chg="del">
          <ac:chgData name="Sindhu Reddy" userId="31484a60e9d3788b" providerId="LiveId" clId="{3A4B51EF-2658-496B-ADB0-36BE94BE43FF}" dt="2022-03-25T07:30:18.310" v="2895" actId="478"/>
          <ac:spMkLst>
            <pc:docMk/>
            <pc:sldMk cId="2244016827" sldId="844"/>
            <ac:spMk id="4" creationId="{C5B2ABD4-0F9B-4BDC-B276-D30AE1B93DE9}"/>
          </ac:spMkLst>
        </pc:spChg>
        <pc:picChg chg="add mod">
          <ac:chgData name="Sindhu Reddy" userId="31484a60e9d3788b" providerId="LiveId" clId="{3A4B51EF-2658-496B-ADB0-36BE94BE43FF}" dt="2022-03-25T07:30:33.731" v="2899" actId="962"/>
          <ac:picMkLst>
            <pc:docMk/>
            <pc:sldMk cId="2244016827" sldId="844"/>
            <ac:picMk id="6" creationId="{3E75BC7E-3E17-4ABB-BA9A-8D4DD4AB4009}"/>
          </ac:picMkLst>
        </pc:picChg>
      </pc:sldChg>
      <pc:sldChg chg="addSp delSp modSp new mod">
        <pc:chgData name="Sindhu Reddy" userId="31484a60e9d3788b" providerId="LiveId" clId="{3A4B51EF-2658-496B-ADB0-36BE94BE43FF}" dt="2022-03-25T07:45:52.858" v="3293" actId="1076"/>
        <pc:sldMkLst>
          <pc:docMk/>
          <pc:sldMk cId="242427673" sldId="845"/>
        </pc:sldMkLst>
        <pc:spChg chg="del">
          <ac:chgData name="Sindhu Reddy" userId="31484a60e9d3788b" providerId="LiveId" clId="{3A4B51EF-2658-496B-ADB0-36BE94BE43FF}" dt="2022-03-25T07:31:26.692" v="2907" actId="478"/>
          <ac:spMkLst>
            <pc:docMk/>
            <pc:sldMk cId="242427673" sldId="845"/>
            <ac:spMk id="2" creationId="{2CB4FEF3-660B-44CA-AA63-F0EAB625C336}"/>
          </ac:spMkLst>
        </pc:spChg>
        <pc:spChg chg="del">
          <ac:chgData name="Sindhu Reddy" userId="31484a60e9d3788b" providerId="LiveId" clId="{3A4B51EF-2658-496B-ADB0-36BE94BE43FF}" dt="2022-03-25T07:31:21.815" v="2905" actId="478"/>
          <ac:spMkLst>
            <pc:docMk/>
            <pc:sldMk cId="242427673" sldId="845"/>
            <ac:spMk id="3" creationId="{ACA1DD38-76DA-4D24-9E36-1584E12C0A7B}"/>
          </ac:spMkLst>
        </pc:spChg>
        <pc:spChg chg="del">
          <ac:chgData name="Sindhu Reddy" userId="31484a60e9d3788b" providerId="LiveId" clId="{3A4B51EF-2658-496B-ADB0-36BE94BE43FF}" dt="2022-03-25T07:31:24.128" v="2906" actId="478"/>
          <ac:spMkLst>
            <pc:docMk/>
            <pc:sldMk cId="242427673" sldId="845"/>
            <ac:spMk id="4" creationId="{6E86DDB3-B0CD-477D-9442-A33AE59646A0}"/>
          </ac:spMkLst>
        </pc:spChg>
        <pc:picChg chg="add mod">
          <ac:chgData name="Sindhu Reddy" userId="31484a60e9d3788b" providerId="LiveId" clId="{3A4B51EF-2658-496B-ADB0-36BE94BE43FF}" dt="2022-03-25T07:45:52.858" v="3293" actId="1076"/>
          <ac:picMkLst>
            <pc:docMk/>
            <pc:sldMk cId="242427673" sldId="845"/>
            <ac:picMk id="6" creationId="{792C9894-4FEF-45CF-8065-EF2021F80682}"/>
          </ac:picMkLst>
        </pc:picChg>
      </pc:sldChg>
      <pc:sldChg chg="addSp delSp modSp new mod">
        <pc:chgData name="Sindhu Reddy" userId="31484a60e9d3788b" providerId="LiveId" clId="{3A4B51EF-2658-496B-ADB0-36BE94BE43FF}" dt="2022-03-25T07:32:00.936" v="2916" actId="478"/>
        <pc:sldMkLst>
          <pc:docMk/>
          <pc:sldMk cId="2986788661" sldId="846"/>
        </pc:sldMkLst>
        <pc:spChg chg="del">
          <ac:chgData name="Sindhu Reddy" userId="31484a60e9d3788b" providerId="LiveId" clId="{3A4B51EF-2658-496B-ADB0-36BE94BE43FF}" dt="2022-03-25T07:31:53.065" v="2912" actId="931"/>
          <ac:spMkLst>
            <pc:docMk/>
            <pc:sldMk cId="2986788661" sldId="846"/>
            <ac:spMk id="2" creationId="{F8A00A2F-6A0D-4EA9-80DC-DF4EFF68916A}"/>
          </ac:spMkLst>
        </pc:spChg>
        <pc:spChg chg="del">
          <ac:chgData name="Sindhu Reddy" userId="31484a60e9d3788b" providerId="LiveId" clId="{3A4B51EF-2658-496B-ADB0-36BE94BE43FF}" dt="2022-03-25T07:31:57.970" v="2915" actId="478"/>
          <ac:spMkLst>
            <pc:docMk/>
            <pc:sldMk cId="2986788661" sldId="846"/>
            <ac:spMk id="3" creationId="{E921E18F-8BAF-458B-939D-F0AC043A9D17}"/>
          </ac:spMkLst>
        </pc:spChg>
        <pc:spChg chg="del">
          <ac:chgData name="Sindhu Reddy" userId="31484a60e9d3788b" providerId="LiveId" clId="{3A4B51EF-2658-496B-ADB0-36BE94BE43FF}" dt="2022-03-25T07:32:00.936" v="2916" actId="478"/>
          <ac:spMkLst>
            <pc:docMk/>
            <pc:sldMk cId="2986788661" sldId="846"/>
            <ac:spMk id="4" creationId="{034CBB20-B7DB-4F1F-A8C4-616121BB3169}"/>
          </ac:spMkLst>
        </pc:spChg>
        <pc:picChg chg="add mod">
          <ac:chgData name="Sindhu Reddy" userId="31484a60e9d3788b" providerId="LiveId" clId="{3A4B51EF-2658-496B-ADB0-36BE94BE43FF}" dt="2022-03-25T07:31:54.449" v="2914" actId="962"/>
          <ac:picMkLst>
            <pc:docMk/>
            <pc:sldMk cId="2986788661" sldId="846"/>
            <ac:picMk id="6" creationId="{5070B346-5170-43B4-B12F-8429E9D2DCFF}"/>
          </ac:picMkLst>
        </pc:picChg>
      </pc:sldChg>
      <pc:sldChg chg="addSp delSp modSp new">
        <pc:chgData name="Sindhu Reddy" userId="31484a60e9d3788b" providerId="LiveId" clId="{3A4B51EF-2658-496B-ADB0-36BE94BE43FF}" dt="2022-03-25T07:32:29.514" v="2922" actId="962"/>
        <pc:sldMkLst>
          <pc:docMk/>
          <pc:sldMk cId="3004478233" sldId="847"/>
        </pc:sldMkLst>
        <pc:spChg chg="del">
          <ac:chgData name="Sindhu Reddy" userId="31484a60e9d3788b" providerId="LiveId" clId="{3A4B51EF-2658-496B-ADB0-36BE94BE43FF}" dt="2022-03-25T07:32:28.257" v="2920" actId="931"/>
          <ac:spMkLst>
            <pc:docMk/>
            <pc:sldMk cId="3004478233" sldId="847"/>
            <ac:spMk id="2" creationId="{843413FE-093B-4C65-8818-2962898092A4}"/>
          </ac:spMkLst>
        </pc:spChg>
        <pc:picChg chg="add mod">
          <ac:chgData name="Sindhu Reddy" userId="31484a60e9d3788b" providerId="LiveId" clId="{3A4B51EF-2658-496B-ADB0-36BE94BE43FF}" dt="2022-03-25T07:32:29.514" v="2922" actId="962"/>
          <ac:picMkLst>
            <pc:docMk/>
            <pc:sldMk cId="3004478233" sldId="847"/>
            <ac:picMk id="6" creationId="{57906A5A-F5B5-4E14-B383-3E9C4285A840}"/>
          </ac:picMkLst>
        </pc:picChg>
      </pc:sldChg>
      <pc:sldChg chg="addSp delSp modSp new mod">
        <pc:chgData name="Sindhu Reddy" userId="31484a60e9d3788b" providerId="LiveId" clId="{3A4B51EF-2658-496B-ADB0-36BE94BE43FF}" dt="2022-03-25T07:46:12.813" v="3297" actId="478"/>
        <pc:sldMkLst>
          <pc:docMk/>
          <pc:sldMk cId="552886403" sldId="848"/>
        </pc:sldMkLst>
        <pc:spChg chg="del">
          <ac:chgData name="Sindhu Reddy" userId="31484a60e9d3788b" providerId="LiveId" clId="{3A4B51EF-2658-496B-ADB0-36BE94BE43FF}" dt="2022-03-25T07:39:03.944" v="2938" actId="931"/>
          <ac:spMkLst>
            <pc:docMk/>
            <pc:sldMk cId="552886403" sldId="848"/>
            <ac:spMk id="2" creationId="{C09E542B-379B-4E82-B0E3-EC3242449D78}"/>
          </ac:spMkLst>
        </pc:spChg>
        <pc:spChg chg="del">
          <ac:chgData name="Sindhu Reddy" userId="31484a60e9d3788b" providerId="LiveId" clId="{3A4B51EF-2658-496B-ADB0-36BE94BE43FF}" dt="2022-03-25T07:46:09.814" v="3296" actId="478"/>
          <ac:spMkLst>
            <pc:docMk/>
            <pc:sldMk cId="552886403" sldId="848"/>
            <ac:spMk id="3" creationId="{04E40EB0-416C-47D6-8123-FD9FEDF0D55B}"/>
          </ac:spMkLst>
        </pc:spChg>
        <pc:spChg chg="del">
          <ac:chgData name="Sindhu Reddy" userId="31484a60e9d3788b" providerId="LiveId" clId="{3A4B51EF-2658-496B-ADB0-36BE94BE43FF}" dt="2022-03-25T07:46:12.813" v="3297" actId="478"/>
          <ac:spMkLst>
            <pc:docMk/>
            <pc:sldMk cId="552886403" sldId="848"/>
            <ac:spMk id="4" creationId="{B1378CCE-0E21-4E32-AEAB-7E7DC06B1716}"/>
          </ac:spMkLst>
        </pc:spChg>
        <pc:picChg chg="add mod">
          <ac:chgData name="Sindhu Reddy" userId="31484a60e9d3788b" providerId="LiveId" clId="{3A4B51EF-2658-496B-ADB0-36BE94BE43FF}" dt="2022-03-25T07:39:04.825" v="2940" actId="962"/>
          <ac:picMkLst>
            <pc:docMk/>
            <pc:sldMk cId="552886403" sldId="848"/>
            <ac:picMk id="6" creationId="{0433020E-D0C0-4760-BBF8-74EA717C0B3A}"/>
          </ac:picMkLst>
        </pc:picChg>
      </pc:sldChg>
      <pc:sldChg chg="addSp delSp modSp new mod ord">
        <pc:chgData name="Sindhu Reddy" userId="31484a60e9d3788b" providerId="LiveId" clId="{3A4B51EF-2658-496B-ADB0-36BE94BE43FF}" dt="2022-03-25T07:46:02.658" v="3295" actId="1076"/>
        <pc:sldMkLst>
          <pc:docMk/>
          <pc:sldMk cId="3280922429" sldId="849"/>
        </pc:sldMkLst>
        <pc:spChg chg="del">
          <ac:chgData name="Sindhu Reddy" userId="31484a60e9d3788b" providerId="LiveId" clId="{3A4B51EF-2658-496B-ADB0-36BE94BE43FF}" dt="2022-03-25T07:38:24.028" v="2934" actId="478"/>
          <ac:spMkLst>
            <pc:docMk/>
            <pc:sldMk cId="3280922429" sldId="849"/>
            <ac:spMk id="2" creationId="{681EFFC8-D325-4638-96A4-627027978AFC}"/>
          </ac:spMkLst>
        </pc:spChg>
        <pc:spChg chg="del">
          <ac:chgData name="Sindhu Reddy" userId="31484a60e9d3788b" providerId="LiveId" clId="{3A4B51EF-2658-496B-ADB0-36BE94BE43FF}" dt="2022-03-25T07:38:16.439" v="2932" actId="478"/>
          <ac:spMkLst>
            <pc:docMk/>
            <pc:sldMk cId="3280922429" sldId="849"/>
            <ac:spMk id="3" creationId="{668E95A2-FC69-4FB9-BF87-E8195C49D777}"/>
          </ac:spMkLst>
        </pc:spChg>
        <pc:spChg chg="del">
          <ac:chgData name="Sindhu Reddy" userId="31484a60e9d3788b" providerId="LiveId" clId="{3A4B51EF-2658-496B-ADB0-36BE94BE43FF}" dt="2022-03-25T07:38:20.565" v="2933" actId="478"/>
          <ac:spMkLst>
            <pc:docMk/>
            <pc:sldMk cId="3280922429" sldId="849"/>
            <ac:spMk id="4" creationId="{0A43D674-2B10-4037-8D9B-1B11BC7DA13F}"/>
          </ac:spMkLst>
        </pc:spChg>
        <pc:picChg chg="add mod">
          <ac:chgData name="Sindhu Reddy" userId="31484a60e9d3788b" providerId="LiveId" clId="{3A4B51EF-2658-496B-ADB0-36BE94BE43FF}" dt="2022-03-25T07:46:02.658" v="3295" actId="1076"/>
          <ac:picMkLst>
            <pc:docMk/>
            <pc:sldMk cId="3280922429" sldId="849"/>
            <ac:picMk id="6" creationId="{B9A43767-96AC-4B15-8B6F-715851285B18}"/>
          </ac:picMkLst>
        </pc:picChg>
      </pc:sldChg>
      <pc:sldChg chg="addSp delSp modSp new mod">
        <pc:chgData name="Sindhu Reddy" userId="31484a60e9d3788b" providerId="LiveId" clId="{3A4B51EF-2658-496B-ADB0-36BE94BE43FF}" dt="2022-03-25T07:45:20.630" v="3287" actId="1076"/>
        <pc:sldMkLst>
          <pc:docMk/>
          <pc:sldMk cId="3130154216" sldId="850"/>
        </pc:sldMkLst>
        <pc:spChg chg="del">
          <ac:chgData name="Sindhu Reddy" userId="31484a60e9d3788b" providerId="LiveId" clId="{3A4B51EF-2658-496B-ADB0-36BE94BE43FF}" dt="2022-03-25T07:35:33.152" v="2924" actId="478"/>
          <ac:spMkLst>
            <pc:docMk/>
            <pc:sldMk cId="3130154216" sldId="850"/>
            <ac:spMk id="2" creationId="{B0554E6F-E746-46CE-99BE-8874FBCFBB08}"/>
          </ac:spMkLst>
        </pc:spChg>
        <pc:spChg chg="add mod">
          <ac:chgData name="Sindhu Reddy" userId="31484a60e9d3788b" providerId="LiveId" clId="{3A4B51EF-2658-496B-ADB0-36BE94BE43FF}" dt="2022-03-25T07:45:20.630" v="3287" actId="1076"/>
          <ac:spMkLst>
            <pc:docMk/>
            <pc:sldMk cId="3130154216" sldId="850"/>
            <ac:spMk id="6" creationId="{42AFF54C-65B6-4558-82EE-9F4F08646712}"/>
          </ac:spMkLst>
        </pc:spChg>
        <pc:picChg chg="add mod">
          <ac:chgData name="Sindhu Reddy" userId="31484a60e9d3788b" providerId="LiveId" clId="{3A4B51EF-2658-496B-ADB0-36BE94BE43FF}" dt="2022-03-25T07:44:52.463" v="3282" actId="1076"/>
          <ac:picMkLst>
            <pc:docMk/>
            <pc:sldMk cId="3130154216" sldId="850"/>
            <ac:picMk id="5" creationId="{C62D7DB3-3D23-4949-9C5A-C68DCDA5FC72}"/>
          </ac:picMkLst>
        </pc:picChg>
      </pc:sldChg>
      <pc:sldChg chg="addSp delSp modSp new mod ord">
        <pc:chgData name="Sindhu Reddy" userId="31484a60e9d3788b" providerId="LiveId" clId="{3A4B51EF-2658-496B-ADB0-36BE94BE43FF}" dt="2022-03-25T07:52:27.518" v="3353"/>
        <pc:sldMkLst>
          <pc:docMk/>
          <pc:sldMk cId="3857775213" sldId="851"/>
        </pc:sldMkLst>
        <pc:spChg chg="del">
          <ac:chgData name="Sindhu Reddy" userId="31484a60e9d3788b" providerId="LiveId" clId="{3A4B51EF-2658-496B-ADB0-36BE94BE43FF}" dt="2022-03-25T07:46:33.232" v="3301" actId="478"/>
          <ac:spMkLst>
            <pc:docMk/>
            <pc:sldMk cId="3857775213" sldId="851"/>
            <ac:spMk id="2" creationId="{5A96D6E9-29CF-474A-8A42-D0F3581B8075}"/>
          </ac:spMkLst>
        </pc:spChg>
        <pc:spChg chg="del">
          <ac:chgData name="Sindhu Reddy" userId="31484a60e9d3788b" providerId="LiveId" clId="{3A4B51EF-2658-496B-ADB0-36BE94BE43FF}" dt="2022-03-25T07:46:30.100" v="3299" actId="478"/>
          <ac:spMkLst>
            <pc:docMk/>
            <pc:sldMk cId="3857775213" sldId="851"/>
            <ac:spMk id="3" creationId="{9EC759A9-DFF3-4515-A468-D7392EEEF845}"/>
          </ac:spMkLst>
        </pc:spChg>
        <pc:spChg chg="del">
          <ac:chgData name="Sindhu Reddy" userId="31484a60e9d3788b" providerId="LiveId" clId="{3A4B51EF-2658-496B-ADB0-36BE94BE43FF}" dt="2022-03-25T07:46:31.799" v="3300" actId="478"/>
          <ac:spMkLst>
            <pc:docMk/>
            <pc:sldMk cId="3857775213" sldId="851"/>
            <ac:spMk id="4" creationId="{6B1FB860-DF80-49AF-9FCA-D11CF19A125E}"/>
          </ac:spMkLst>
        </pc:spChg>
        <pc:spChg chg="add mod ord">
          <ac:chgData name="Sindhu Reddy" userId="31484a60e9d3788b" providerId="LiveId" clId="{3A4B51EF-2658-496B-ADB0-36BE94BE43FF}" dt="2022-03-25T07:48:32.025" v="3349" actId="166"/>
          <ac:spMkLst>
            <pc:docMk/>
            <pc:sldMk cId="3857775213" sldId="851"/>
            <ac:spMk id="5" creationId="{EFB915E4-EE82-41D0-8905-BD10C97891D1}"/>
          </ac:spMkLst>
        </pc:spChg>
        <pc:picChg chg="add mod">
          <ac:chgData name="Sindhu Reddy" userId="31484a60e9d3788b" providerId="LiveId" clId="{3A4B51EF-2658-496B-ADB0-36BE94BE43FF}" dt="2022-03-25T07:48:43.917" v="3351" actId="1076"/>
          <ac:picMkLst>
            <pc:docMk/>
            <pc:sldMk cId="3857775213" sldId="851"/>
            <ac:picMk id="7" creationId="{8820AEFA-787B-4DC5-8FBF-B3DCFCEB3743}"/>
          </ac:picMkLst>
        </pc:picChg>
      </pc:sldChg>
      <pc:sldChg chg="addSp delSp modSp new mod">
        <pc:chgData name="Sindhu Reddy" userId="31484a60e9d3788b" providerId="LiveId" clId="{3A4B51EF-2658-496B-ADB0-36BE94BE43FF}" dt="2022-03-25T07:54:24.421" v="3384" actId="166"/>
        <pc:sldMkLst>
          <pc:docMk/>
          <pc:sldMk cId="2135382763" sldId="852"/>
        </pc:sldMkLst>
        <pc:spChg chg="del">
          <ac:chgData name="Sindhu Reddy" userId="31484a60e9d3788b" providerId="LiveId" clId="{3A4B51EF-2658-496B-ADB0-36BE94BE43FF}" dt="2022-03-25T07:52:46.322" v="3357" actId="478"/>
          <ac:spMkLst>
            <pc:docMk/>
            <pc:sldMk cId="2135382763" sldId="852"/>
            <ac:spMk id="2" creationId="{BB70397B-6D5E-4123-996A-B4FE9F668A47}"/>
          </ac:spMkLst>
        </pc:spChg>
        <pc:spChg chg="del">
          <ac:chgData name="Sindhu Reddy" userId="31484a60e9d3788b" providerId="LiveId" clId="{3A4B51EF-2658-496B-ADB0-36BE94BE43FF}" dt="2022-03-25T07:52:41.288" v="3355" actId="478"/>
          <ac:spMkLst>
            <pc:docMk/>
            <pc:sldMk cId="2135382763" sldId="852"/>
            <ac:spMk id="3" creationId="{EFF19857-B6F4-4E89-B72C-44FC86A08C20}"/>
          </ac:spMkLst>
        </pc:spChg>
        <pc:spChg chg="del">
          <ac:chgData name="Sindhu Reddy" userId="31484a60e9d3788b" providerId="LiveId" clId="{3A4B51EF-2658-496B-ADB0-36BE94BE43FF}" dt="2022-03-25T07:52:43.965" v="3356" actId="478"/>
          <ac:spMkLst>
            <pc:docMk/>
            <pc:sldMk cId="2135382763" sldId="852"/>
            <ac:spMk id="4" creationId="{413B197F-E07A-47D3-A53F-28DCC0342DF4}"/>
          </ac:spMkLst>
        </pc:spChg>
        <pc:spChg chg="add mod ord">
          <ac:chgData name="Sindhu Reddy" userId="31484a60e9d3788b" providerId="LiveId" clId="{3A4B51EF-2658-496B-ADB0-36BE94BE43FF}" dt="2022-03-25T07:54:24.421" v="3384" actId="166"/>
          <ac:spMkLst>
            <pc:docMk/>
            <pc:sldMk cId="2135382763" sldId="852"/>
            <ac:spMk id="5" creationId="{06FA3336-B1F8-45B6-8F48-07D51068520E}"/>
          </ac:spMkLst>
        </pc:spChg>
        <pc:picChg chg="add mod">
          <ac:chgData name="Sindhu Reddy" userId="31484a60e9d3788b" providerId="LiveId" clId="{3A4B51EF-2658-496B-ADB0-36BE94BE43FF}" dt="2022-03-25T07:54:19.970" v="3383" actId="1076"/>
          <ac:picMkLst>
            <pc:docMk/>
            <pc:sldMk cId="2135382763" sldId="852"/>
            <ac:picMk id="7" creationId="{9378E5B8-1F42-4EC2-BEC1-6695CF3DD029}"/>
          </ac:picMkLst>
        </pc:picChg>
      </pc:sldChg>
      <pc:sldChg chg="delSp new del mod">
        <pc:chgData name="Sindhu Reddy" userId="31484a60e9d3788b" providerId="LiveId" clId="{3A4B51EF-2658-496B-ADB0-36BE94BE43FF}" dt="2022-03-25T07:54:57.655" v="3387" actId="2696"/>
        <pc:sldMkLst>
          <pc:docMk/>
          <pc:sldMk cId="2612233273" sldId="853"/>
        </pc:sldMkLst>
        <pc:spChg chg="del">
          <ac:chgData name="Sindhu Reddy" userId="31484a60e9d3788b" providerId="LiveId" clId="{3A4B51EF-2658-496B-ADB0-36BE94BE43FF}" dt="2022-03-25T07:54:47.872" v="3386" actId="478"/>
          <ac:spMkLst>
            <pc:docMk/>
            <pc:sldMk cId="2612233273" sldId="853"/>
            <ac:spMk id="3" creationId="{0216FF05-9BD8-47B8-A97F-6AA7F2636DE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8E704-F5EC-401B-A96D-322D59CDFDEB}" type="doc">
      <dgm:prSet loTypeId="urn:microsoft.com/office/officeart/2005/8/layout/gear1" loCatId="cycle" qsTypeId="urn:microsoft.com/office/officeart/2005/8/quickstyle/simple5" qsCatId="simple" csTypeId="urn:microsoft.com/office/officeart/2005/8/colors/colorful1" csCatId="colorful" phldr="1"/>
      <dgm:spPr/>
      <dgm:t>
        <a:bodyPr/>
        <a:lstStyle/>
        <a:p>
          <a:endParaRPr lang="en-US"/>
        </a:p>
      </dgm:t>
    </dgm:pt>
    <dgm:pt modelId="{363FA1B4-854B-4CBE-9BFD-23B46EA3F985}">
      <dgm:prSet phldrT="[Text]"/>
      <dgm:spPr/>
      <dgm:t>
        <a:bodyPr/>
        <a:lstStyle/>
        <a:p>
          <a:r>
            <a:rPr lang="en-US"/>
            <a:t>01</a:t>
          </a:r>
        </a:p>
      </dgm:t>
    </dgm:pt>
    <dgm:pt modelId="{01E4C34D-DCD0-40F0-8B45-EBC8EC6D9FDE}" type="parTrans" cxnId="{E2305DC4-D1F2-40BC-8BE1-CE02E76D58DC}">
      <dgm:prSet/>
      <dgm:spPr/>
      <dgm:t>
        <a:bodyPr/>
        <a:lstStyle/>
        <a:p>
          <a:endParaRPr lang="en-US"/>
        </a:p>
      </dgm:t>
    </dgm:pt>
    <dgm:pt modelId="{E5F04B40-F521-43CB-85EE-CE728AFDF3B5}" type="sibTrans" cxnId="{E2305DC4-D1F2-40BC-8BE1-CE02E76D58DC}">
      <dgm:prSet/>
      <dgm:spPr/>
      <dgm:t>
        <a:bodyPr/>
        <a:lstStyle/>
        <a:p>
          <a:endParaRPr lang="en-US"/>
        </a:p>
      </dgm:t>
    </dgm:pt>
    <dgm:pt modelId="{9DAC0D8E-BBF7-4FFD-A17B-F338B0EDC5DB}">
      <dgm:prSet phldrT="[Text]"/>
      <dgm:spPr/>
      <dgm:t>
        <a:bodyPr/>
        <a:lstStyle/>
        <a:p>
          <a:r>
            <a:rPr lang="en-US" dirty="0"/>
            <a:t>Front End</a:t>
          </a:r>
        </a:p>
      </dgm:t>
    </dgm:pt>
    <dgm:pt modelId="{5E119A38-08D5-432F-A4D4-F15CFAB416F0}" type="parTrans" cxnId="{0F8DF75B-4228-4530-82F8-13D781F79875}">
      <dgm:prSet/>
      <dgm:spPr/>
      <dgm:t>
        <a:bodyPr/>
        <a:lstStyle/>
        <a:p>
          <a:endParaRPr lang="en-US"/>
        </a:p>
      </dgm:t>
    </dgm:pt>
    <dgm:pt modelId="{704BE07A-567A-4FC3-8440-DD4E62364BF5}" type="sibTrans" cxnId="{0F8DF75B-4228-4530-82F8-13D781F79875}">
      <dgm:prSet/>
      <dgm:spPr/>
      <dgm:t>
        <a:bodyPr/>
        <a:lstStyle/>
        <a:p>
          <a:endParaRPr lang="en-US"/>
        </a:p>
      </dgm:t>
    </dgm:pt>
    <dgm:pt modelId="{4FB20BD8-2CF1-46BC-9CE2-F8DAB113949E}">
      <dgm:prSet phldrT="[Text]"/>
      <dgm:spPr/>
      <dgm:t>
        <a:bodyPr/>
        <a:lstStyle/>
        <a:p>
          <a:r>
            <a:rPr lang="en-US"/>
            <a:t>02</a:t>
          </a:r>
        </a:p>
      </dgm:t>
    </dgm:pt>
    <dgm:pt modelId="{34E8F104-8FC3-469E-9CE6-F51D615F864A}" type="parTrans" cxnId="{08AA1C83-B9D3-49DB-8196-D4CB67D9C05A}">
      <dgm:prSet/>
      <dgm:spPr/>
      <dgm:t>
        <a:bodyPr/>
        <a:lstStyle/>
        <a:p>
          <a:endParaRPr lang="en-US"/>
        </a:p>
      </dgm:t>
    </dgm:pt>
    <dgm:pt modelId="{E054DB0A-6362-4B0B-A478-2FC1E52E2EEC}" type="sibTrans" cxnId="{08AA1C83-B9D3-49DB-8196-D4CB67D9C05A}">
      <dgm:prSet/>
      <dgm:spPr/>
      <dgm:t>
        <a:bodyPr/>
        <a:lstStyle/>
        <a:p>
          <a:endParaRPr lang="en-US"/>
        </a:p>
      </dgm:t>
    </dgm:pt>
    <dgm:pt modelId="{D16615AB-2C98-45DD-8DD2-E16D68D3CCF1}">
      <dgm:prSet phldrT="[Text]"/>
      <dgm:spPr/>
      <dgm:t>
        <a:bodyPr/>
        <a:lstStyle/>
        <a:p>
          <a:r>
            <a:rPr lang="en-US" dirty="0"/>
            <a:t>Back END</a:t>
          </a:r>
        </a:p>
      </dgm:t>
    </dgm:pt>
    <dgm:pt modelId="{EB8403EA-F102-4F7D-8A5E-EEDF81C7AEA0}" type="parTrans" cxnId="{29F61DFD-A24B-4912-924C-FA188F5D8738}">
      <dgm:prSet/>
      <dgm:spPr/>
      <dgm:t>
        <a:bodyPr/>
        <a:lstStyle/>
        <a:p>
          <a:endParaRPr lang="en-US"/>
        </a:p>
      </dgm:t>
    </dgm:pt>
    <dgm:pt modelId="{54F3E3FF-7981-44D4-A6D4-00ACC542813E}" type="sibTrans" cxnId="{29F61DFD-A24B-4912-924C-FA188F5D8738}">
      <dgm:prSet/>
      <dgm:spPr/>
      <dgm:t>
        <a:bodyPr/>
        <a:lstStyle/>
        <a:p>
          <a:endParaRPr lang="en-US"/>
        </a:p>
      </dgm:t>
    </dgm:pt>
    <dgm:pt modelId="{6ABA65C1-4EFA-489C-9F16-83B81AB8F069}">
      <dgm:prSet phldrT="[Text]"/>
      <dgm:spPr/>
      <dgm:t>
        <a:bodyPr/>
        <a:lstStyle/>
        <a:p>
          <a:r>
            <a:rPr lang="en-US"/>
            <a:t>03</a:t>
          </a:r>
        </a:p>
      </dgm:t>
    </dgm:pt>
    <dgm:pt modelId="{0F2698D6-A627-488F-BAD4-76774FCD0387}" type="parTrans" cxnId="{3AE88192-0CB4-42F8-8167-CD0DBD1EF604}">
      <dgm:prSet/>
      <dgm:spPr/>
      <dgm:t>
        <a:bodyPr/>
        <a:lstStyle/>
        <a:p>
          <a:endParaRPr lang="en-US"/>
        </a:p>
      </dgm:t>
    </dgm:pt>
    <dgm:pt modelId="{54E8A8E4-07F9-4CA7-BBA1-DCE22506987E}" type="sibTrans" cxnId="{3AE88192-0CB4-42F8-8167-CD0DBD1EF604}">
      <dgm:prSet/>
      <dgm:spPr/>
      <dgm:t>
        <a:bodyPr/>
        <a:lstStyle/>
        <a:p>
          <a:endParaRPr lang="en-US"/>
        </a:p>
      </dgm:t>
    </dgm:pt>
    <dgm:pt modelId="{EEC3D8E3-07C0-4C80-B96D-6B67E8FA9439}">
      <dgm:prSet phldrT="[Text]"/>
      <dgm:spPr/>
      <dgm:t>
        <a:bodyPr/>
        <a:lstStyle/>
        <a:p>
          <a:r>
            <a:rPr lang="en-US" dirty="0"/>
            <a:t>DATABASE</a:t>
          </a:r>
        </a:p>
      </dgm:t>
    </dgm:pt>
    <dgm:pt modelId="{11BE8A29-CB63-4E4A-97D0-0108580476AA}" type="parTrans" cxnId="{8D2FB472-63E2-4A4F-88FC-667E87B99F04}">
      <dgm:prSet/>
      <dgm:spPr/>
      <dgm:t>
        <a:bodyPr/>
        <a:lstStyle/>
        <a:p>
          <a:endParaRPr lang="en-US"/>
        </a:p>
      </dgm:t>
    </dgm:pt>
    <dgm:pt modelId="{C8D54E61-0360-4709-8DC1-03D459E360CF}" type="sibTrans" cxnId="{8D2FB472-63E2-4A4F-88FC-667E87B99F04}">
      <dgm:prSet/>
      <dgm:spPr/>
      <dgm:t>
        <a:bodyPr/>
        <a:lstStyle/>
        <a:p>
          <a:endParaRPr lang="en-US"/>
        </a:p>
      </dgm:t>
    </dgm:pt>
    <dgm:pt modelId="{B8079E0C-C916-44FB-9677-E3D4CD90424E}">
      <dgm:prSet phldrT="[Text]"/>
      <dgm:spPr/>
      <dgm:t>
        <a:bodyPr/>
        <a:lstStyle/>
        <a:p>
          <a:endParaRPr lang="en-IN"/>
        </a:p>
      </dgm:t>
    </dgm:pt>
    <dgm:pt modelId="{246C7117-71D7-4A0B-A135-FBB863ECC9A0}" type="parTrans" cxnId="{DC1C073E-4E0D-4A1B-BFC7-C1DD16410C90}">
      <dgm:prSet/>
      <dgm:spPr/>
      <dgm:t>
        <a:bodyPr/>
        <a:lstStyle/>
        <a:p>
          <a:endParaRPr lang="en-US"/>
        </a:p>
      </dgm:t>
    </dgm:pt>
    <dgm:pt modelId="{C14C7F37-3C81-4A7F-B441-242DD398AD2F}" type="sibTrans" cxnId="{DC1C073E-4E0D-4A1B-BFC7-C1DD16410C90}">
      <dgm:prSet/>
      <dgm:spPr/>
      <dgm:t>
        <a:bodyPr/>
        <a:lstStyle/>
        <a:p>
          <a:endParaRPr lang="en-US"/>
        </a:p>
      </dgm:t>
    </dgm:pt>
    <dgm:pt modelId="{34F936B0-A7D6-4C0E-8E17-AED39BB6B2F1}">
      <dgm:prSet phldrT="[Text]"/>
      <dgm:spPr/>
      <dgm:t>
        <a:bodyPr/>
        <a:lstStyle/>
        <a:p>
          <a:endParaRPr lang="en-IN"/>
        </a:p>
      </dgm:t>
    </dgm:pt>
    <dgm:pt modelId="{46586489-1659-4353-A4B2-418A94F7FE28}" type="parTrans" cxnId="{ED66C5D3-35DF-4E20-BDD4-6CB1CDCC6F24}">
      <dgm:prSet/>
      <dgm:spPr/>
      <dgm:t>
        <a:bodyPr/>
        <a:lstStyle/>
        <a:p>
          <a:endParaRPr lang="en-US"/>
        </a:p>
      </dgm:t>
    </dgm:pt>
    <dgm:pt modelId="{96C16F32-109A-40BD-A94F-EF89CA48C20D}" type="sibTrans" cxnId="{ED66C5D3-35DF-4E20-BDD4-6CB1CDCC6F24}">
      <dgm:prSet/>
      <dgm:spPr/>
      <dgm:t>
        <a:bodyPr/>
        <a:lstStyle/>
        <a:p>
          <a:endParaRPr lang="en-US"/>
        </a:p>
      </dgm:t>
    </dgm:pt>
    <dgm:pt modelId="{8F198326-91B7-4A8C-9A66-6FE32478AC9B}" type="pres">
      <dgm:prSet presAssocID="{84D8E704-F5EC-401B-A96D-322D59CDFDEB}" presName="composite" presStyleCnt="0">
        <dgm:presLayoutVars>
          <dgm:chMax val="3"/>
          <dgm:animLvl val="lvl"/>
          <dgm:resizeHandles val="exact"/>
        </dgm:presLayoutVars>
      </dgm:prSet>
      <dgm:spPr/>
    </dgm:pt>
    <dgm:pt modelId="{E30D5CC4-904F-4EAD-8D57-AC2EF0B19D5A}" type="pres">
      <dgm:prSet presAssocID="{363FA1B4-854B-4CBE-9BFD-23B46EA3F985}" presName="gear1" presStyleLbl="node1" presStyleIdx="0" presStyleCnt="3">
        <dgm:presLayoutVars>
          <dgm:chMax val="1"/>
          <dgm:bulletEnabled val="1"/>
        </dgm:presLayoutVars>
      </dgm:prSet>
      <dgm:spPr/>
    </dgm:pt>
    <dgm:pt modelId="{913F5C93-F9FF-4AD8-A6E4-5130DEFB6984}" type="pres">
      <dgm:prSet presAssocID="{363FA1B4-854B-4CBE-9BFD-23B46EA3F985}" presName="gear1srcNode" presStyleLbl="node1" presStyleIdx="0" presStyleCnt="3"/>
      <dgm:spPr/>
    </dgm:pt>
    <dgm:pt modelId="{07662141-1761-4980-AC54-61E69411888A}" type="pres">
      <dgm:prSet presAssocID="{363FA1B4-854B-4CBE-9BFD-23B46EA3F985}" presName="gear1dstNode" presStyleLbl="node1" presStyleIdx="0" presStyleCnt="3"/>
      <dgm:spPr/>
    </dgm:pt>
    <dgm:pt modelId="{9B5403B3-793E-464D-9F2A-FAF6F66A938F}" type="pres">
      <dgm:prSet presAssocID="{363FA1B4-854B-4CBE-9BFD-23B46EA3F985}" presName="gear1ch" presStyleLbl="fgAcc1" presStyleIdx="0" presStyleCnt="3">
        <dgm:presLayoutVars>
          <dgm:chMax val="0"/>
          <dgm:bulletEnabled val="1"/>
        </dgm:presLayoutVars>
      </dgm:prSet>
      <dgm:spPr/>
    </dgm:pt>
    <dgm:pt modelId="{038B8A6C-51D6-4926-BBE5-BEA01FE668C9}" type="pres">
      <dgm:prSet presAssocID="{4FB20BD8-2CF1-46BC-9CE2-F8DAB113949E}" presName="gear2" presStyleLbl="node1" presStyleIdx="1" presStyleCnt="3">
        <dgm:presLayoutVars>
          <dgm:chMax val="1"/>
          <dgm:bulletEnabled val="1"/>
        </dgm:presLayoutVars>
      </dgm:prSet>
      <dgm:spPr/>
    </dgm:pt>
    <dgm:pt modelId="{985999A6-1DFD-4749-909A-C5C15DF8C90D}" type="pres">
      <dgm:prSet presAssocID="{4FB20BD8-2CF1-46BC-9CE2-F8DAB113949E}" presName="gear2srcNode" presStyleLbl="node1" presStyleIdx="1" presStyleCnt="3"/>
      <dgm:spPr/>
    </dgm:pt>
    <dgm:pt modelId="{C6C26154-64F4-446D-85FE-CE4D7AFA5571}" type="pres">
      <dgm:prSet presAssocID="{4FB20BD8-2CF1-46BC-9CE2-F8DAB113949E}" presName="gear2dstNode" presStyleLbl="node1" presStyleIdx="1" presStyleCnt="3"/>
      <dgm:spPr/>
    </dgm:pt>
    <dgm:pt modelId="{ED3ADF47-A8D3-43FA-8AA3-DCEEEFD01B5F}" type="pres">
      <dgm:prSet presAssocID="{4FB20BD8-2CF1-46BC-9CE2-F8DAB113949E}" presName="gear2ch" presStyleLbl="fgAcc1" presStyleIdx="1" presStyleCnt="3">
        <dgm:presLayoutVars>
          <dgm:chMax val="0"/>
          <dgm:bulletEnabled val="1"/>
        </dgm:presLayoutVars>
      </dgm:prSet>
      <dgm:spPr/>
    </dgm:pt>
    <dgm:pt modelId="{F4BA8BBA-94A6-441A-8D0A-9A6238207FDB}" type="pres">
      <dgm:prSet presAssocID="{6ABA65C1-4EFA-489C-9F16-83B81AB8F069}" presName="gear3" presStyleLbl="node1" presStyleIdx="2" presStyleCnt="3"/>
      <dgm:spPr/>
    </dgm:pt>
    <dgm:pt modelId="{B39FDA84-EAAC-43C6-BA01-E49B6947D98B}" type="pres">
      <dgm:prSet presAssocID="{6ABA65C1-4EFA-489C-9F16-83B81AB8F069}" presName="gear3tx" presStyleLbl="node1" presStyleIdx="2" presStyleCnt="3">
        <dgm:presLayoutVars>
          <dgm:chMax val="1"/>
          <dgm:bulletEnabled val="1"/>
        </dgm:presLayoutVars>
      </dgm:prSet>
      <dgm:spPr/>
    </dgm:pt>
    <dgm:pt modelId="{B2BCCF26-B174-4AB4-887D-37CAC4F78B0B}" type="pres">
      <dgm:prSet presAssocID="{6ABA65C1-4EFA-489C-9F16-83B81AB8F069}" presName="gear3srcNode" presStyleLbl="node1" presStyleIdx="2" presStyleCnt="3"/>
      <dgm:spPr/>
    </dgm:pt>
    <dgm:pt modelId="{3AAA1DEC-6E86-4E60-B3D2-9F525059917E}" type="pres">
      <dgm:prSet presAssocID="{6ABA65C1-4EFA-489C-9F16-83B81AB8F069}" presName="gear3dstNode" presStyleLbl="node1" presStyleIdx="2" presStyleCnt="3"/>
      <dgm:spPr/>
    </dgm:pt>
    <dgm:pt modelId="{B54CD14A-C922-4D03-85F7-84AF716231B7}" type="pres">
      <dgm:prSet presAssocID="{6ABA65C1-4EFA-489C-9F16-83B81AB8F069}" presName="gear3ch" presStyleLbl="fgAcc1" presStyleIdx="2" presStyleCnt="3" custScaleX="126035" custScaleY="92484">
        <dgm:presLayoutVars>
          <dgm:chMax val="0"/>
          <dgm:bulletEnabled val="1"/>
        </dgm:presLayoutVars>
      </dgm:prSet>
      <dgm:spPr/>
    </dgm:pt>
    <dgm:pt modelId="{DF822917-7763-4E75-9866-2092EAEB1CD1}" type="pres">
      <dgm:prSet presAssocID="{E5F04B40-F521-43CB-85EE-CE728AFDF3B5}" presName="connector1" presStyleLbl="sibTrans2D1" presStyleIdx="0" presStyleCnt="3"/>
      <dgm:spPr/>
    </dgm:pt>
    <dgm:pt modelId="{799F621F-048E-441E-AB1A-8E2B49C52CDF}" type="pres">
      <dgm:prSet presAssocID="{E054DB0A-6362-4B0B-A478-2FC1E52E2EEC}" presName="connector2" presStyleLbl="sibTrans2D1" presStyleIdx="1" presStyleCnt="3"/>
      <dgm:spPr/>
    </dgm:pt>
    <dgm:pt modelId="{70CBAA6A-61EC-4430-A810-11B871108A43}" type="pres">
      <dgm:prSet presAssocID="{54E8A8E4-07F9-4CA7-BBA1-DCE22506987E}" presName="connector3" presStyleLbl="sibTrans2D1" presStyleIdx="2" presStyleCnt="3"/>
      <dgm:spPr/>
    </dgm:pt>
  </dgm:ptLst>
  <dgm:cxnLst>
    <dgm:cxn modelId="{6E96C01E-C040-4F09-90E9-51D3AE25C251}" type="presOf" srcId="{363FA1B4-854B-4CBE-9BFD-23B46EA3F985}" destId="{07662141-1761-4980-AC54-61E69411888A}" srcOrd="2" destOrd="0" presId="urn:microsoft.com/office/officeart/2005/8/layout/gear1"/>
    <dgm:cxn modelId="{DC1C073E-4E0D-4A1B-BFC7-C1DD16410C90}" srcId="{84D8E704-F5EC-401B-A96D-322D59CDFDEB}" destId="{B8079E0C-C916-44FB-9677-E3D4CD90424E}" srcOrd="3" destOrd="0" parTransId="{246C7117-71D7-4A0B-A135-FBB863ECC9A0}" sibTransId="{C14C7F37-3C81-4A7F-B441-242DD398AD2F}"/>
    <dgm:cxn modelId="{410A2F5B-3567-4D5D-B9C4-87B03F31B9BD}" type="presOf" srcId="{4FB20BD8-2CF1-46BC-9CE2-F8DAB113949E}" destId="{C6C26154-64F4-446D-85FE-CE4D7AFA5571}" srcOrd="2" destOrd="0" presId="urn:microsoft.com/office/officeart/2005/8/layout/gear1"/>
    <dgm:cxn modelId="{0F8DF75B-4228-4530-82F8-13D781F79875}" srcId="{363FA1B4-854B-4CBE-9BFD-23B46EA3F985}" destId="{9DAC0D8E-BBF7-4FFD-A17B-F338B0EDC5DB}" srcOrd="0" destOrd="0" parTransId="{5E119A38-08D5-432F-A4D4-F15CFAB416F0}" sibTransId="{704BE07A-567A-4FC3-8440-DD4E62364BF5}"/>
    <dgm:cxn modelId="{65FF6E69-53B9-438A-96DE-76AAE4458BBA}" type="presOf" srcId="{54E8A8E4-07F9-4CA7-BBA1-DCE22506987E}" destId="{70CBAA6A-61EC-4430-A810-11B871108A43}" srcOrd="0" destOrd="0" presId="urn:microsoft.com/office/officeart/2005/8/layout/gear1"/>
    <dgm:cxn modelId="{93F3CA4F-0FEE-4E0C-ACFA-F883DC6B6F5E}" type="presOf" srcId="{363FA1B4-854B-4CBE-9BFD-23B46EA3F985}" destId="{913F5C93-F9FF-4AD8-A6E4-5130DEFB6984}" srcOrd="1" destOrd="0" presId="urn:microsoft.com/office/officeart/2005/8/layout/gear1"/>
    <dgm:cxn modelId="{8D2FB472-63E2-4A4F-88FC-667E87B99F04}" srcId="{6ABA65C1-4EFA-489C-9F16-83B81AB8F069}" destId="{EEC3D8E3-07C0-4C80-B96D-6B67E8FA9439}" srcOrd="0" destOrd="0" parTransId="{11BE8A29-CB63-4E4A-97D0-0108580476AA}" sibTransId="{C8D54E61-0360-4709-8DC1-03D459E360CF}"/>
    <dgm:cxn modelId="{AF24B47A-ACD5-490D-9AF2-EAD781FDBC02}" type="presOf" srcId="{4FB20BD8-2CF1-46BC-9CE2-F8DAB113949E}" destId="{038B8A6C-51D6-4926-BBE5-BEA01FE668C9}" srcOrd="0" destOrd="0" presId="urn:microsoft.com/office/officeart/2005/8/layout/gear1"/>
    <dgm:cxn modelId="{08AA1C83-B9D3-49DB-8196-D4CB67D9C05A}" srcId="{84D8E704-F5EC-401B-A96D-322D59CDFDEB}" destId="{4FB20BD8-2CF1-46BC-9CE2-F8DAB113949E}" srcOrd="1" destOrd="0" parTransId="{34E8F104-8FC3-469E-9CE6-F51D615F864A}" sibTransId="{E054DB0A-6362-4B0B-A478-2FC1E52E2EEC}"/>
    <dgm:cxn modelId="{3AE88192-0CB4-42F8-8167-CD0DBD1EF604}" srcId="{84D8E704-F5EC-401B-A96D-322D59CDFDEB}" destId="{6ABA65C1-4EFA-489C-9F16-83B81AB8F069}" srcOrd="2" destOrd="0" parTransId="{0F2698D6-A627-488F-BAD4-76774FCD0387}" sibTransId="{54E8A8E4-07F9-4CA7-BBA1-DCE22506987E}"/>
    <dgm:cxn modelId="{3C376797-C266-480B-A748-86F619649DDA}" type="presOf" srcId="{EEC3D8E3-07C0-4C80-B96D-6B67E8FA9439}" destId="{B54CD14A-C922-4D03-85F7-84AF716231B7}" srcOrd="0" destOrd="0" presId="urn:microsoft.com/office/officeart/2005/8/layout/gear1"/>
    <dgm:cxn modelId="{EB230F99-0CDA-4ECF-9E44-79C8C934E9A7}" type="presOf" srcId="{4FB20BD8-2CF1-46BC-9CE2-F8DAB113949E}" destId="{985999A6-1DFD-4749-909A-C5C15DF8C90D}" srcOrd="1" destOrd="0" presId="urn:microsoft.com/office/officeart/2005/8/layout/gear1"/>
    <dgm:cxn modelId="{0060EF9C-F768-4355-B2F1-9AD383375B8E}" type="presOf" srcId="{84D8E704-F5EC-401B-A96D-322D59CDFDEB}" destId="{8F198326-91B7-4A8C-9A66-6FE32478AC9B}" srcOrd="0" destOrd="0" presId="urn:microsoft.com/office/officeart/2005/8/layout/gear1"/>
    <dgm:cxn modelId="{980B149F-5B8A-4426-AB46-171440843E85}" type="presOf" srcId="{E054DB0A-6362-4B0B-A478-2FC1E52E2EEC}" destId="{799F621F-048E-441E-AB1A-8E2B49C52CDF}" srcOrd="0" destOrd="0" presId="urn:microsoft.com/office/officeart/2005/8/layout/gear1"/>
    <dgm:cxn modelId="{AE11DFA9-D35B-4942-B81A-529E8E646549}" type="presOf" srcId="{363FA1B4-854B-4CBE-9BFD-23B46EA3F985}" destId="{E30D5CC4-904F-4EAD-8D57-AC2EF0B19D5A}" srcOrd="0" destOrd="0" presId="urn:microsoft.com/office/officeart/2005/8/layout/gear1"/>
    <dgm:cxn modelId="{D86F41B2-0984-4508-822B-E27D4356A135}" type="presOf" srcId="{6ABA65C1-4EFA-489C-9F16-83B81AB8F069}" destId="{B39FDA84-EAAC-43C6-BA01-E49B6947D98B}" srcOrd="1" destOrd="0" presId="urn:microsoft.com/office/officeart/2005/8/layout/gear1"/>
    <dgm:cxn modelId="{CE5CF4BF-DF08-42FB-989A-7BBE4B65BB6D}" type="presOf" srcId="{6ABA65C1-4EFA-489C-9F16-83B81AB8F069}" destId="{B2BCCF26-B174-4AB4-887D-37CAC4F78B0B}" srcOrd="2" destOrd="0" presId="urn:microsoft.com/office/officeart/2005/8/layout/gear1"/>
    <dgm:cxn modelId="{E2305DC4-D1F2-40BC-8BE1-CE02E76D58DC}" srcId="{84D8E704-F5EC-401B-A96D-322D59CDFDEB}" destId="{363FA1B4-854B-4CBE-9BFD-23B46EA3F985}" srcOrd="0" destOrd="0" parTransId="{01E4C34D-DCD0-40F0-8B45-EBC8EC6D9FDE}" sibTransId="{E5F04B40-F521-43CB-85EE-CE728AFDF3B5}"/>
    <dgm:cxn modelId="{B429D5C9-F323-432D-9A60-A97A5FDB3767}" type="presOf" srcId="{6ABA65C1-4EFA-489C-9F16-83B81AB8F069}" destId="{F4BA8BBA-94A6-441A-8D0A-9A6238207FDB}" srcOrd="0" destOrd="0" presId="urn:microsoft.com/office/officeart/2005/8/layout/gear1"/>
    <dgm:cxn modelId="{ED66C5D3-35DF-4E20-BDD4-6CB1CDCC6F24}" srcId="{B8079E0C-C916-44FB-9677-E3D4CD90424E}" destId="{34F936B0-A7D6-4C0E-8E17-AED39BB6B2F1}" srcOrd="0" destOrd="0" parTransId="{46586489-1659-4353-A4B2-418A94F7FE28}" sibTransId="{96C16F32-109A-40BD-A94F-EF89CA48C20D}"/>
    <dgm:cxn modelId="{80CD2CD8-4301-4612-BC1E-6552362A48F3}" type="presOf" srcId="{9DAC0D8E-BBF7-4FFD-A17B-F338B0EDC5DB}" destId="{9B5403B3-793E-464D-9F2A-FAF6F66A938F}" srcOrd="0" destOrd="0" presId="urn:microsoft.com/office/officeart/2005/8/layout/gear1"/>
    <dgm:cxn modelId="{861D09DC-334F-4350-9919-13552BE78232}" type="presOf" srcId="{E5F04B40-F521-43CB-85EE-CE728AFDF3B5}" destId="{DF822917-7763-4E75-9866-2092EAEB1CD1}" srcOrd="0" destOrd="0" presId="urn:microsoft.com/office/officeart/2005/8/layout/gear1"/>
    <dgm:cxn modelId="{92F8C2DC-70A4-47A1-9BC8-C4196A255A37}" type="presOf" srcId="{D16615AB-2C98-45DD-8DD2-E16D68D3CCF1}" destId="{ED3ADF47-A8D3-43FA-8AA3-DCEEEFD01B5F}" srcOrd="0" destOrd="0" presId="urn:microsoft.com/office/officeart/2005/8/layout/gear1"/>
    <dgm:cxn modelId="{E9B575FC-9081-4724-8EBF-E1CD8A6FD58F}" type="presOf" srcId="{6ABA65C1-4EFA-489C-9F16-83B81AB8F069}" destId="{3AAA1DEC-6E86-4E60-B3D2-9F525059917E}" srcOrd="3" destOrd="0" presId="urn:microsoft.com/office/officeart/2005/8/layout/gear1"/>
    <dgm:cxn modelId="{29F61DFD-A24B-4912-924C-FA188F5D8738}" srcId="{4FB20BD8-2CF1-46BC-9CE2-F8DAB113949E}" destId="{D16615AB-2C98-45DD-8DD2-E16D68D3CCF1}" srcOrd="0" destOrd="0" parTransId="{EB8403EA-F102-4F7D-8A5E-EEDF81C7AEA0}" sibTransId="{54F3E3FF-7981-44D4-A6D4-00ACC542813E}"/>
    <dgm:cxn modelId="{2F595D2C-6247-4B19-B32C-03E259B7192F}" type="presParOf" srcId="{8F198326-91B7-4A8C-9A66-6FE32478AC9B}" destId="{E30D5CC4-904F-4EAD-8D57-AC2EF0B19D5A}" srcOrd="0" destOrd="0" presId="urn:microsoft.com/office/officeart/2005/8/layout/gear1"/>
    <dgm:cxn modelId="{225D92A1-BE4B-474D-BAF8-4E4486AF4481}" type="presParOf" srcId="{8F198326-91B7-4A8C-9A66-6FE32478AC9B}" destId="{913F5C93-F9FF-4AD8-A6E4-5130DEFB6984}" srcOrd="1" destOrd="0" presId="urn:microsoft.com/office/officeart/2005/8/layout/gear1"/>
    <dgm:cxn modelId="{89ADD901-1C6C-4D5E-9380-BB63D2EF9A97}" type="presParOf" srcId="{8F198326-91B7-4A8C-9A66-6FE32478AC9B}" destId="{07662141-1761-4980-AC54-61E69411888A}" srcOrd="2" destOrd="0" presId="urn:microsoft.com/office/officeart/2005/8/layout/gear1"/>
    <dgm:cxn modelId="{CB54B1C7-0723-4A0B-A48E-35741DD69BDC}" type="presParOf" srcId="{8F198326-91B7-4A8C-9A66-6FE32478AC9B}" destId="{9B5403B3-793E-464D-9F2A-FAF6F66A938F}" srcOrd="3" destOrd="0" presId="urn:microsoft.com/office/officeart/2005/8/layout/gear1"/>
    <dgm:cxn modelId="{5C1EC568-AB6A-4C1C-A0ED-83A82F5AB4E1}" type="presParOf" srcId="{8F198326-91B7-4A8C-9A66-6FE32478AC9B}" destId="{038B8A6C-51D6-4926-BBE5-BEA01FE668C9}" srcOrd="4" destOrd="0" presId="urn:microsoft.com/office/officeart/2005/8/layout/gear1"/>
    <dgm:cxn modelId="{68F0AFD2-3552-4585-86AB-930B530B7402}" type="presParOf" srcId="{8F198326-91B7-4A8C-9A66-6FE32478AC9B}" destId="{985999A6-1DFD-4749-909A-C5C15DF8C90D}" srcOrd="5" destOrd="0" presId="urn:microsoft.com/office/officeart/2005/8/layout/gear1"/>
    <dgm:cxn modelId="{9710FF4F-735C-43CA-AA30-BC4C6B7622C7}" type="presParOf" srcId="{8F198326-91B7-4A8C-9A66-6FE32478AC9B}" destId="{C6C26154-64F4-446D-85FE-CE4D7AFA5571}" srcOrd="6" destOrd="0" presId="urn:microsoft.com/office/officeart/2005/8/layout/gear1"/>
    <dgm:cxn modelId="{B9B64BC9-C1B4-497A-8543-ACC0ED57F50A}" type="presParOf" srcId="{8F198326-91B7-4A8C-9A66-6FE32478AC9B}" destId="{ED3ADF47-A8D3-43FA-8AA3-DCEEEFD01B5F}" srcOrd="7" destOrd="0" presId="urn:microsoft.com/office/officeart/2005/8/layout/gear1"/>
    <dgm:cxn modelId="{A9A2A000-B5E6-4F8B-ABF2-9ECFDC621C58}" type="presParOf" srcId="{8F198326-91B7-4A8C-9A66-6FE32478AC9B}" destId="{F4BA8BBA-94A6-441A-8D0A-9A6238207FDB}" srcOrd="8" destOrd="0" presId="urn:microsoft.com/office/officeart/2005/8/layout/gear1"/>
    <dgm:cxn modelId="{5E7018CD-9E64-42D1-8E66-F404D8F663F3}" type="presParOf" srcId="{8F198326-91B7-4A8C-9A66-6FE32478AC9B}" destId="{B39FDA84-EAAC-43C6-BA01-E49B6947D98B}" srcOrd="9" destOrd="0" presId="urn:microsoft.com/office/officeart/2005/8/layout/gear1"/>
    <dgm:cxn modelId="{B25BB0B5-A637-4F05-9628-BF3CD781C888}" type="presParOf" srcId="{8F198326-91B7-4A8C-9A66-6FE32478AC9B}" destId="{B2BCCF26-B174-4AB4-887D-37CAC4F78B0B}" srcOrd="10" destOrd="0" presId="urn:microsoft.com/office/officeart/2005/8/layout/gear1"/>
    <dgm:cxn modelId="{DF58EA88-E8DD-4C1E-8536-80E2B205D34E}" type="presParOf" srcId="{8F198326-91B7-4A8C-9A66-6FE32478AC9B}" destId="{3AAA1DEC-6E86-4E60-B3D2-9F525059917E}" srcOrd="11" destOrd="0" presId="urn:microsoft.com/office/officeart/2005/8/layout/gear1"/>
    <dgm:cxn modelId="{CC10B9F1-33BE-4717-93A3-5B7CF6FA6FD7}" type="presParOf" srcId="{8F198326-91B7-4A8C-9A66-6FE32478AC9B}" destId="{B54CD14A-C922-4D03-85F7-84AF716231B7}" srcOrd="12" destOrd="0" presId="urn:microsoft.com/office/officeart/2005/8/layout/gear1"/>
    <dgm:cxn modelId="{B4F7C464-D188-4EAA-B468-D349E419BA93}" type="presParOf" srcId="{8F198326-91B7-4A8C-9A66-6FE32478AC9B}" destId="{DF822917-7763-4E75-9866-2092EAEB1CD1}" srcOrd="13" destOrd="0" presId="urn:microsoft.com/office/officeart/2005/8/layout/gear1"/>
    <dgm:cxn modelId="{2B0266B2-54E7-4CB1-BABC-D0339E2361DB}" type="presParOf" srcId="{8F198326-91B7-4A8C-9A66-6FE32478AC9B}" destId="{799F621F-048E-441E-AB1A-8E2B49C52CDF}" srcOrd="14" destOrd="0" presId="urn:microsoft.com/office/officeart/2005/8/layout/gear1"/>
    <dgm:cxn modelId="{5992044C-6EF1-4AF0-B060-64ACD98BA8D3}" type="presParOf" srcId="{8F198326-91B7-4A8C-9A66-6FE32478AC9B}" destId="{70CBAA6A-61EC-4430-A810-11B871108A43}" srcOrd="15"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D5CC4-904F-4EAD-8D57-AC2EF0B19D5A}">
      <dsp:nvSpPr>
        <dsp:cNvPr id="0" name=""/>
        <dsp:cNvSpPr/>
      </dsp:nvSpPr>
      <dsp:spPr>
        <a:xfrm>
          <a:off x="1701854" y="1491614"/>
          <a:ext cx="1823085" cy="1823085"/>
        </a:xfrm>
        <a:prstGeom prst="gear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01</a:t>
          </a:r>
        </a:p>
      </dsp:txBody>
      <dsp:txXfrm>
        <a:off x="2068375" y="1918663"/>
        <a:ext cx="1090043" cy="937103"/>
      </dsp:txXfrm>
    </dsp:sp>
    <dsp:sp modelId="{9B5403B3-793E-464D-9F2A-FAF6F66A938F}">
      <dsp:nvSpPr>
        <dsp:cNvPr id="0" name=""/>
        <dsp:cNvSpPr/>
      </dsp:nvSpPr>
      <dsp:spPr>
        <a:xfrm>
          <a:off x="1469825" y="2618613"/>
          <a:ext cx="1160145" cy="696087"/>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Front End</a:t>
          </a:r>
        </a:p>
      </dsp:txBody>
      <dsp:txXfrm>
        <a:off x="1490213" y="2639001"/>
        <a:ext cx="1119369" cy="655311"/>
      </dsp:txXfrm>
    </dsp:sp>
    <dsp:sp modelId="{038B8A6C-51D6-4926-BBE5-BEA01FE668C9}">
      <dsp:nvSpPr>
        <dsp:cNvPr id="0" name=""/>
        <dsp:cNvSpPr/>
      </dsp:nvSpPr>
      <dsp:spPr>
        <a:xfrm>
          <a:off x="641150" y="1060704"/>
          <a:ext cx="1325880" cy="1325880"/>
        </a:xfrm>
        <a:prstGeom prst="gear6">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02</a:t>
          </a:r>
        </a:p>
      </dsp:txBody>
      <dsp:txXfrm>
        <a:off x="974944" y="1396516"/>
        <a:ext cx="658292" cy="654256"/>
      </dsp:txXfrm>
    </dsp:sp>
    <dsp:sp modelId="{ED3ADF47-A8D3-43FA-8AA3-DCEEEFD01B5F}">
      <dsp:nvSpPr>
        <dsp:cNvPr id="0" name=""/>
        <dsp:cNvSpPr/>
      </dsp:nvSpPr>
      <dsp:spPr>
        <a:xfrm>
          <a:off x="210239" y="1922526"/>
          <a:ext cx="1160145" cy="69608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Back END</a:t>
          </a:r>
        </a:p>
      </dsp:txBody>
      <dsp:txXfrm>
        <a:off x="230627" y="1942914"/>
        <a:ext cx="1119369" cy="655311"/>
      </dsp:txXfrm>
    </dsp:sp>
    <dsp:sp modelId="{F4BA8BBA-94A6-441A-8D0A-9A6238207FDB}">
      <dsp:nvSpPr>
        <dsp:cNvPr id="0" name=""/>
        <dsp:cNvSpPr/>
      </dsp:nvSpPr>
      <dsp:spPr>
        <a:xfrm rot="20700000">
          <a:off x="1383778" y="145982"/>
          <a:ext cx="1299091" cy="1299091"/>
        </a:xfrm>
        <a:prstGeom prst="gear6">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03</a:t>
          </a:r>
        </a:p>
      </dsp:txBody>
      <dsp:txXfrm rot="-20700000">
        <a:off x="1668707" y="430910"/>
        <a:ext cx="729234" cy="729234"/>
      </dsp:txXfrm>
    </dsp:sp>
    <dsp:sp modelId="{B54CD14A-C922-4D03-85F7-84AF716231B7}">
      <dsp:nvSpPr>
        <dsp:cNvPr id="0" name=""/>
        <dsp:cNvSpPr/>
      </dsp:nvSpPr>
      <dsp:spPr>
        <a:xfrm>
          <a:off x="2213772" y="457069"/>
          <a:ext cx="1462188" cy="643769"/>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DATABASE</a:t>
          </a:r>
        </a:p>
      </dsp:txBody>
      <dsp:txXfrm>
        <a:off x="2232627" y="475924"/>
        <a:ext cx="1424478" cy="606059"/>
      </dsp:txXfrm>
    </dsp:sp>
    <dsp:sp modelId="{DF822917-7763-4E75-9866-2092EAEB1CD1}">
      <dsp:nvSpPr>
        <dsp:cNvPr id="0" name=""/>
        <dsp:cNvSpPr/>
      </dsp:nvSpPr>
      <dsp:spPr>
        <a:xfrm>
          <a:off x="1552255" y="1221828"/>
          <a:ext cx="2333548" cy="2333548"/>
        </a:xfrm>
        <a:prstGeom prst="circularArrow">
          <a:avLst>
            <a:gd name="adj1" fmla="val 4687"/>
            <a:gd name="adj2" fmla="val 299029"/>
            <a:gd name="adj3" fmla="val 2490832"/>
            <a:gd name="adj4" fmla="val 15916969"/>
            <a:gd name="adj5" fmla="val 54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99F621F-048E-441E-AB1A-8E2B49C52CDF}">
      <dsp:nvSpPr>
        <dsp:cNvPr id="0" name=""/>
        <dsp:cNvSpPr/>
      </dsp:nvSpPr>
      <dsp:spPr>
        <a:xfrm>
          <a:off x="406339" y="771111"/>
          <a:ext cx="1695469" cy="1695469"/>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0CBAA6A-61EC-4430-A810-11B871108A43}">
      <dsp:nvSpPr>
        <dsp:cNvPr id="0" name=""/>
        <dsp:cNvSpPr/>
      </dsp:nvSpPr>
      <dsp:spPr>
        <a:xfrm>
          <a:off x="1083284" y="-134792"/>
          <a:ext cx="1828057" cy="1828057"/>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0563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75289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03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202825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22</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5">
    <p:spTree>
      <p:nvGrpSpPr>
        <p:cNvPr id="1" name=""/>
        <p:cNvGrpSpPr/>
        <p:nvPr/>
      </p:nvGrpSpPr>
      <p:grpSpPr>
        <a:xfrm>
          <a:off x="0" y="0"/>
          <a:ext cx="0" cy="0"/>
          <a:chOff x="0" y="0"/>
          <a:chExt cx="0" cy="0"/>
        </a:xfrm>
      </p:grpSpPr>
      <p:sp>
        <p:nvSpPr>
          <p:cNvPr id="37" name="Freeform: Shape 36"/>
          <p:cNvSpPr/>
          <p:nvPr userDrawn="1"/>
        </p:nvSpPr>
        <p:spPr>
          <a:xfrm>
            <a:off x="0" y="3771900"/>
            <a:ext cx="9144000" cy="1371600"/>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Picture Placeholder 11"/>
          <p:cNvSpPr>
            <a:spLocks noGrp="1"/>
          </p:cNvSpPr>
          <p:nvPr>
            <p:ph type="pic" sz="quarter" idx="13"/>
          </p:nvPr>
        </p:nvSpPr>
        <p:spPr>
          <a:xfrm>
            <a:off x="0" y="1028701"/>
            <a:ext cx="9144000" cy="2743200"/>
          </a:xfrm>
          <a:custGeom>
            <a:avLst/>
            <a:gdLst>
              <a:gd name="connsiteX0" fmla="*/ 0 w 8129016"/>
              <a:gd name="connsiteY0" fmla="*/ 0 h 3657600"/>
              <a:gd name="connsiteX1" fmla="*/ 8129016 w 8129016"/>
              <a:gd name="connsiteY1" fmla="*/ 0 h 3657600"/>
              <a:gd name="connsiteX2" fmla="*/ 8129016 w 8129016"/>
              <a:gd name="connsiteY2" fmla="*/ 1828800 h 3657600"/>
              <a:gd name="connsiteX3" fmla="*/ 8129016 w 8129016"/>
              <a:gd name="connsiteY3" fmla="*/ 3657600 h 3657600"/>
              <a:gd name="connsiteX4" fmla="*/ 4064000 w 8129016"/>
              <a:gd name="connsiteY4" fmla="*/ 3657600 h 3657600"/>
              <a:gd name="connsiteX5" fmla="*/ 0 w 8129016"/>
              <a:gd name="connsiteY5" fmla="*/ 365760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9016" h="3657600">
                <a:moveTo>
                  <a:pt x="0" y="0"/>
                </a:moveTo>
                <a:lnTo>
                  <a:pt x="8129016" y="0"/>
                </a:lnTo>
                <a:lnTo>
                  <a:pt x="8129016" y="1828800"/>
                </a:lnTo>
                <a:lnTo>
                  <a:pt x="8129016" y="3657600"/>
                </a:lnTo>
                <a:lnTo>
                  <a:pt x="4064000" y="3657600"/>
                </a:lnTo>
                <a:lnTo>
                  <a:pt x="0" y="3657600"/>
                </a:lnTo>
                <a:close/>
              </a:path>
            </a:pathLst>
          </a:custGeom>
          <a:solidFill>
            <a:schemeClr val="bg1">
              <a:lumMod val="50000"/>
            </a:schemeClr>
          </a:solidFill>
        </p:spPr>
        <p:txBody>
          <a:bodyPr wrap="square">
            <a:noAutofit/>
          </a:bodyPr>
          <a:lstStyle/>
          <a:p>
            <a:endParaRPr lang="en-US"/>
          </a:p>
        </p:txBody>
      </p:sp>
      <p:sp>
        <p:nvSpPr>
          <p:cNvPr id="2" name="Title 1"/>
          <p:cNvSpPr>
            <a:spLocks noGrp="1"/>
          </p:cNvSpPr>
          <p:nvPr>
            <p:ph type="ctrTitle"/>
          </p:nvPr>
        </p:nvSpPr>
        <p:spPr>
          <a:xfrm>
            <a:off x="872589" y="3905738"/>
            <a:ext cx="7398822" cy="800733"/>
          </a:xfrm>
          <a:prstGeom prst="rect">
            <a:avLst/>
          </a:prstGeom>
        </p:spPr>
        <p:txBody>
          <a:bodyPr lIns="274320" rIns="274320" anchor="ctr">
            <a:noAutofit/>
          </a:bodyPr>
          <a:lstStyle>
            <a:lvl1pPr algn="ctr">
              <a:defRPr sz="4050" b="1" cap="all" baseline="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872589" y="4623979"/>
            <a:ext cx="7398822" cy="323165"/>
          </a:xfrm>
          <a:prstGeom prst="rect">
            <a:avLst/>
          </a:prstGeom>
        </p:spPr>
        <p:txBody>
          <a:bodyPr wrap="square" lIns="274320" rIns="274320">
            <a:spAutoFit/>
          </a:bodyPr>
          <a:lstStyle>
            <a:lvl1pPr marL="0" indent="0" algn="ctr">
              <a:buNone/>
              <a:defRPr sz="2100">
                <a:solidFill>
                  <a:schemeClr val="accent6">
                    <a:lumMod val="40000"/>
                    <a:lumOff val="6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365296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cxnSp>
        <p:nvCxnSpPr>
          <p:cNvPr id="15" name="Straight Connector 14"/>
          <p:cNvCxnSpPr/>
          <p:nvPr userDrawn="1"/>
        </p:nvCxnSpPr>
        <p:spPr>
          <a:xfrm>
            <a:off x="628650" y="4701407"/>
            <a:ext cx="7886700" cy="0"/>
          </a:xfrm>
          <a:prstGeom prst="line">
            <a:avLst/>
          </a:prstGeom>
          <a:ln>
            <a:solidFill>
              <a:schemeClr val="tx2">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120253"/>
            <a:ext cx="7183710" cy="384721"/>
          </a:xfrm>
          <a:prstGeom prst="rect">
            <a:avLst/>
          </a:prstGeom>
        </p:spPr>
        <p:txBody>
          <a:bodyPr lIns="0"/>
          <a:lstStyle>
            <a:lvl1pPr>
              <a:defRPr b="1">
                <a:solidFill>
                  <a:schemeClr val="tx2"/>
                </a:solidFill>
                <a:latin typeface="+mn-lt"/>
              </a:defRPr>
            </a:lvl1pPr>
          </a:lstStyle>
          <a:p>
            <a:r>
              <a:rPr lang="en-US"/>
              <a:t>Click to edit Master title style</a:t>
            </a:r>
          </a:p>
        </p:txBody>
      </p:sp>
      <p:sp>
        <p:nvSpPr>
          <p:cNvPr id="4" name="Date Placeholder 3"/>
          <p:cNvSpPr>
            <a:spLocks noGrp="1"/>
          </p:cNvSpPr>
          <p:nvPr>
            <p:ph type="dt" sz="half" idx="10"/>
          </p:nvPr>
        </p:nvSpPr>
        <p:spPr>
          <a:xfrm>
            <a:off x="628650" y="4767263"/>
            <a:ext cx="973020" cy="273844"/>
          </a:xfrm>
          <a:prstGeom prst="rect">
            <a:avLst/>
          </a:prstGeom>
        </p:spPr>
        <p:txBody>
          <a:bodyPr lIns="0" rIns="0"/>
          <a:lstStyle>
            <a:lvl1pPr>
              <a:defRPr>
                <a:solidFill>
                  <a:schemeClr val="bg2">
                    <a:lumMod val="75000"/>
                  </a:schemeClr>
                </a:solidFill>
              </a:defRPr>
            </a:lvl1pPr>
          </a:lstStyle>
          <a:p>
            <a:r>
              <a:rPr lang="en-US"/>
              <a:t>Your Date Here</a:t>
            </a:r>
          </a:p>
        </p:txBody>
      </p:sp>
      <p:sp>
        <p:nvSpPr>
          <p:cNvPr id="5" name="Footer Placeholder 4"/>
          <p:cNvSpPr>
            <a:spLocks noGrp="1"/>
          </p:cNvSpPr>
          <p:nvPr>
            <p:ph type="ftr" sz="quarter" idx="11"/>
          </p:nvPr>
        </p:nvSpPr>
        <p:spPr>
          <a:xfrm>
            <a:off x="1978979" y="4767263"/>
            <a:ext cx="5186043" cy="273844"/>
          </a:xfrm>
          <a:prstGeom prst="rect">
            <a:avLst/>
          </a:prstGeom>
        </p:spPr>
        <p:txBody>
          <a:bodyPr rIns="365760"/>
          <a:lstStyle>
            <a:lvl1pPr algn="ctr">
              <a:defRPr>
                <a:solidFill>
                  <a:schemeClr val="bg2">
                    <a:lumMod val="75000"/>
                  </a:schemeClr>
                </a:solidFill>
              </a:defRPr>
            </a:lvl1pPr>
          </a:lstStyle>
          <a:p>
            <a:r>
              <a:rPr lang="en-US"/>
              <a:t>Your Footer Here</a:t>
            </a:r>
          </a:p>
        </p:txBody>
      </p:sp>
      <p:sp>
        <p:nvSpPr>
          <p:cNvPr id="6" name="Slide Number Placeholder 5"/>
          <p:cNvSpPr>
            <a:spLocks noGrp="1"/>
          </p:cNvSpPr>
          <p:nvPr>
            <p:ph type="sldNum" sz="quarter" idx="12"/>
          </p:nvPr>
        </p:nvSpPr>
        <p:spPr>
          <a:xfrm>
            <a:off x="7866366" y="4767263"/>
            <a:ext cx="648984" cy="273844"/>
          </a:xfrm>
          <a:prstGeom prst="rect">
            <a:avLst/>
          </a:prstGeom>
        </p:spPr>
        <p:txBody>
          <a:bodyPr vert="horz" lIns="0" tIns="45720" rIns="0" bIns="45720" rtlCol="0" anchor="ctr"/>
          <a:lstStyle>
            <a:lvl1pPr>
              <a:defRPr lang="en-US" smtClean="0">
                <a:solidFill>
                  <a:schemeClr val="accent2"/>
                </a:solidFill>
              </a:defRPr>
            </a:lvl1pPr>
          </a:lstStyle>
          <a:p>
            <a:fld id="{FC1CF07D-8B3F-4D32-B059-0039CEA46DB1}" type="slidenum">
              <a:rPr lang="en-US" smtClean="0"/>
              <a:pPr/>
              <a:t>‹#›</a:t>
            </a:fld>
            <a:endParaRPr lang="en-US"/>
          </a:p>
        </p:txBody>
      </p:sp>
      <p:cxnSp>
        <p:nvCxnSpPr>
          <p:cNvPr id="13" name="Straight Connector 12"/>
          <p:cNvCxnSpPr>
            <a:cxnSpLocks/>
          </p:cNvCxnSpPr>
          <p:nvPr userDrawn="1"/>
        </p:nvCxnSpPr>
        <p:spPr>
          <a:xfrm>
            <a:off x="7781075" y="4767263"/>
            <a:ext cx="0" cy="273844"/>
          </a:xfrm>
          <a:prstGeom prst="lin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50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3/25/2022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 id="2147483681" r:id="rId6"/>
    <p:sldLayoutId id="214748368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91155" y="2858176"/>
            <a:ext cx="5556738" cy="434129"/>
          </a:xfrm>
        </p:spPr>
        <p:txBody>
          <a:bodyPr/>
          <a:lstStyle/>
          <a:p>
            <a:r>
              <a:rPr lang="en-US" dirty="0"/>
              <a:t>Let’s ensure to make an insurance ……..</a:t>
            </a:r>
          </a:p>
          <a:p>
            <a:endParaRPr lang="en-US" dirty="0"/>
          </a:p>
        </p:txBody>
      </p:sp>
      <p:sp>
        <p:nvSpPr>
          <p:cNvPr id="4" name="Title 3"/>
          <p:cNvSpPr>
            <a:spLocks noGrp="1"/>
          </p:cNvSpPr>
          <p:nvPr>
            <p:ph type="ctrTitle"/>
          </p:nvPr>
        </p:nvSpPr>
        <p:spPr>
          <a:xfrm>
            <a:off x="1348105" y="2269550"/>
            <a:ext cx="5561624" cy="553998"/>
          </a:xfrm>
        </p:spPr>
        <p:txBody>
          <a:bodyPr/>
          <a:lstStyle/>
          <a:p>
            <a:pPr>
              <a:defRPr/>
            </a:pPr>
            <a:r>
              <a:rPr lang="en-US" sz="3600" dirty="0"/>
              <a:t>GENARAL INSURANCE</a:t>
            </a:r>
            <a:endParaRPr lang="en-US" sz="2800" dirty="0">
              <a:solidFill>
                <a:schemeClr val="tx2"/>
              </a:solidFill>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B331F1-5F9D-4058-AB62-3D0E5A50517D}"/>
              </a:ext>
            </a:extLst>
          </p:cNvPr>
          <p:cNvSpPr>
            <a:spLocks noGrp="1"/>
          </p:cNvSpPr>
          <p:nvPr>
            <p:ph idx="1"/>
          </p:nvPr>
        </p:nvSpPr>
        <p:spPr>
          <a:xfrm>
            <a:off x="234379" y="353569"/>
            <a:ext cx="1947989" cy="49987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indent="0" algn="ctr">
              <a:buNone/>
            </a:pPr>
            <a:r>
              <a:rPr lang="en-US" sz="1600" dirty="0"/>
              <a:t>BUYINSURANCE</a:t>
            </a:r>
          </a:p>
        </p:txBody>
      </p:sp>
      <p:sp>
        <p:nvSpPr>
          <p:cNvPr id="6" name="TextBox 5">
            <a:extLst>
              <a:ext uri="{FF2B5EF4-FFF2-40B4-BE49-F238E27FC236}">
                <a16:creationId xmlns:a16="http://schemas.microsoft.com/office/drawing/2014/main" id="{4FD4518E-2DF7-4882-940E-C9350975F832}"/>
              </a:ext>
            </a:extLst>
          </p:cNvPr>
          <p:cNvSpPr txBox="1"/>
          <p:nvPr/>
        </p:nvSpPr>
        <p:spPr>
          <a:xfrm>
            <a:off x="445008" y="1063645"/>
            <a:ext cx="8253984" cy="3293209"/>
          </a:xfrm>
          <a:prstGeom prst="rect">
            <a:avLst/>
          </a:prstGeom>
          <a:noFill/>
        </p:spPr>
        <p:txBody>
          <a:bodyPr wrap="square" rtlCol="0">
            <a:spAutoFit/>
          </a:bodyPr>
          <a:lstStyle/>
          <a:p>
            <a:pPr algn="l"/>
            <a:r>
              <a:rPr lang="en-US" sz="1600" dirty="0">
                <a:ea typeface="+mj-ea"/>
                <a:cs typeface="Arial" panose="020B0604020202020204" pitchFamily="34" charset="0"/>
              </a:rPr>
              <a:t>Here in </a:t>
            </a:r>
            <a:r>
              <a:rPr lang="en-US" sz="1600" dirty="0" err="1">
                <a:ea typeface="+mj-ea"/>
                <a:cs typeface="Arial" panose="020B0604020202020204" pitchFamily="34" charset="0"/>
              </a:rPr>
              <a:t>Buyinsurance</a:t>
            </a:r>
            <a:r>
              <a:rPr lang="en-US" sz="1600" dirty="0">
                <a:ea typeface="+mj-ea"/>
                <a:cs typeface="Arial" panose="020B0604020202020204" pitchFamily="34" charset="0"/>
              </a:rPr>
              <a:t> the user can purchase an insurance policy for his vehicle.</a:t>
            </a:r>
          </a:p>
          <a:p>
            <a:pPr algn="l"/>
            <a:r>
              <a:rPr lang="en-US" sz="1600" dirty="0">
                <a:ea typeface="+mj-ea"/>
                <a:cs typeface="Arial" panose="020B0604020202020204" pitchFamily="34" charset="0"/>
              </a:rPr>
              <a:t>To get a policy a customer need to register and provide his vehicle details and then he need to select the plan type according to his </a:t>
            </a:r>
            <a:r>
              <a:rPr lang="en-US" sz="1600" dirty="0" err="1">
                <a:ea typeface="+mj-ea"/>
                <a:cs typeface="Arial" panose="020B0604020202020204" pitchFamily="34" charset="0"/>
              </a:rPr>
              <a:t>convience</a:t>
            </a:r>
            <a:r>
              <a:rPr lang="en-US" sz="1600" dirty="0">
                <a:ea typeface="+mj-ea"/>
                <a:cs typeface="Arial" panose="020B0604020202020204" pitchFamily="34" charset="0"/>
              </a:rPr>
              <a:t> and select the duration of the plan and make payment .</a:t>
            </a:r>
          </a:p>
          <a:p>
            <a:pPr algn="l"/>
            <a:endParaRPr lang="en-US" sz="1600" baseline="0" dirty="0">
              <a:ea typeface="+mj-ea"/>
              <a:cs typeface="Arial" panose="020B0604020202020204" pitchFamily="34" charset="0"/>
            </a:endParaRPr>
          </a:p>
          <a:p>
            <a:pPr marL="171450" indent="-171450" algn="l">
              <a:buFont typeface="Arial" panose="020B0604020202020204" pitchFamily="34" charset="0"/>
              <a:buChar char="•"/>
            </a:pPr>
            <a:r>
              <a:rPr lang="en-IN" sz="1600" dirty="0">
                <a:ea typeface="+mj-ea"/>
                <a:cs typeface="Arial" panose="020B0604020202020204" pitchFamily="34" charset="0"/>
              </a:rPr>
              <a:t>If the user want to buy a insurance then he should select on buy insurance and then he should be navigated to the page where he should register himself </a:t>
            </a:r>
          </a:p>
          <a:p>
            <a:pPr marL="171450" indent="-171450" algn="l">
              <a:buFont typeface="Arial" panose="020B0604020202020204" pitchFamily="34" charset="0"/>
              <a:buChar char="•"/>
            </a:pPr>
            <a:r>
              <a:rPr lang="en-IN" sz="1600" baseline="0" dirty="0">
                <a:ea typeface="+mj-ea"/>
                <a:cs typeface="Arial" panose="020B0604020202020204" pitchFamily="34" charset="0"/>
              </a:rPr>
              <a:t>Then he need to enter the vehicles details and what type of vehicle he  is buying an insurance.</a:t>
            </a:r>
          </a:p>
          <a:p>
            <a:pPr marL="171450" indent="-171450" algn="l">
              <a:buFont typeface="Arial" panose="020B0604020202020204" pitchFamily="34" charset="0"/>
              <a:buChar char="•"/>
            </a:pPr>
            <a:r>
              <a:rPr lang="en-IN" sz="1600" dirty="0">
                <a:ea typeface="+mj-ea"/>
                <a:cs typeface="Arial" panose="020B0604020202020204" pitchFamily="34" charset="0"/>
              </a:rPr>
              <a:t>Then he will be navigated to a page where he will be asked select plan type and duration of the plan </a:t>
            </a:r>
          </a:p>
          <a:p>
            <a:pPr marL="171450" indent="-171450" algn="l">
              <a:buFont typeface="Arial" panose="020B0604020202020204" pitchFamily="34" charset="0"/>
              <a:buChar char="•"/>
            </a:pPr>
            <a:r>
              <a:rPr lang="en-IN" sz="1600" baseline="0" dirty="0">
                <a:ea typeface="+mj-ea"/>
                <a:cs typeface="Arial" panose="020B0604020202020204" pitchFamily="34" charset="0"/>
              </a:rPr>
              <a:t>Then he make paym</a:t>
            </a:r>
            <a:r>
              <a:rPr lang="en-IN" sz="1600" dirty="0">
                <a:ea typeface="+mj-ea"/>
                <a:cs typeface="Arial" panose="020B0604020202020204" pitchFamily="34" charset="0"/>
              </a:rPr>
              <a:t>ent </a:t>
            </a:r>
          </a:p>
          <a:p>
            <a:pPr marL="171450" indent="-171450" algn="l">
              <a:buFont typeface="Arial" panose="020B0604020202020204" pitchFamily="34" charset="0"/>
              <a:buChar char="•"/>
            </a:pPr>
            <a:r>
              <a:rPr lang="en-IN" sz="1600" baseline="0" dirty="0">
                <a:ea typeface="+mj-ea"/>
                <a:cs typeface="Arial" panose="020B0604020202020204" pitchFamily="34" charset="0"/>
              </a:rPr>
              <a:t>His policy will be registered</a:t>
            </a:r>
          </a:p>
        </p:txBody>
      </p:sp>
    </p:spTree>
    <p:extLst>
      <p:ext uri="{BB962C8B-B14F-4D97-AF65-F5344CB8AC3E}">
        <p14:creationId xmlns:p14="http://schemas.microsoft.com/office/powerpoint/2010/main" val="76088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 email&#10;&#10;Description automatically generated">
            <a:extLst>
              <a:ext uri="{FF2B5EF4-FFF2-40B4-BE49-F238E27FC236}">
                <a16:creationId xmlns:a16="http://schemas.microsoft.com/office/drawing/2014/main" id="{F0163FA9-E90A-46D1-AF02-2925E709B03B}"/>
              </a:ext>
            </a:extLst>
          </p:cNvPr>
          <p:cNvPicPr>
            <a:picLocks noChangeAspect="1"/>
          </p:cNvPicPr>
          <p:nvPr/>
        </p:nvPicPr>
        <p:blipFill>
          <a:blip r:embed="rId2"/>
          <a:stretch>
            <a:fillRect/>
          </a:stretch>
        </p:blipFill>
        <p:spPr>
          <a:xfrm>
            <a:off x="414528" y="448065"/>
            <a:ext cx="8314944" cy="3878142"/>
          </a:xfrm>
          <a:prstGeom prst="rect">
            <a:avLst/>
          </a:prstGeom>
        </p:spPr>
      </p:pic>
    </p:spTree>
    <p:extLst>
      <p:ext uri="{BB962C8B-B14F-4D97-AF65-F5344CB8AC3E}">
        <p14:creationId xmlns:p14="http://schemas.microsoft.com/office/powerpoint/2010/main" val="29516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10;&#10;Description automatically generated">
            <a:extLst>
              <a:ext uri="{FF2B5EF4-FFF2-40B4-BE49-F238E27FC236}">
                <a16:creationId xmlns:a16="http://schemas.microsoft.com/office/drawing/2014/main" id="{BA93F5D5-494E-499B-BCE4-E520F1E7361B}"/>
              </a:ext>
            </a:extLst>
          </p:cNvPr>
          <p:cNvPicPr>
            <a:picLocks noChangeAspect="1"/>
          </p:cNvPicPr>
          <p:nvPr/>
        </p:nvPicPr>
        <p:blipFill>
          <a:blip r:embed="rId2"/>
          <a:stretch>
            <a:fillRect/>
          </a:stretch>
        </p:blipFill>
        <p:spPr>
          <a:xfrm>
            <a:off x="284262" y="487680"/>
            <a:ext cx="8262329" cy="3847147"/>
          </a:xfrm>
          <a:prstGeom prst="rect">
            <a:avLst/>
          </a:prstGeom>
        </p:spPr>
      </p:pic>
    </p:spTree>
    <p:extLst>
      <p:ext uri="{BB962C8B-B14F-4D97-AF65-F5344CB8AC3E}">
        <p14:creationId xmlns:p14="http://schemas.microsoft.com/office/powerpoint/2010/main" val="399702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3E75BC7E-3E17-4ABB-BA9A-8D4DD4AB4009}"/>
              </a:ext>
            </a:extLst>
          </p:cNvPr>
          <p:cNvPicPr>
            <a:picLocks noChangeAspect="1"/>
          </p:cNvPicPr>
          <p:nvPr/>
        </p:nvPicPr>
        <p:blipFill>
          <a:blip r:embed="rId2"/>
          <a:stretch>
            <a:fillRect/>
          </a:stretch>
        </p:blipFill>
        <p:spPr>
          <a:xfrm>
            <a:off x="0" y="442912"/>
            <a:ext cx="9144000" cy="4257675"/>
          </a:xfrm>
          <a:prstGeom prst="rect">
            <a:avLst/>
          </a:prstGeom>
        </p:spPr>
      </p:pic>
    </p:spTree>
    <p:extLst>
      <p:ext uri="{BB962C8B-B14F-4D97-AF65-F5344CB8AC3E}">
        <p14:creationId xmlns:p14="http://schemas.microsoft.com/office/powerpoint/2010/main" val="224401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69E432-A3A9-4056-91F2-C78A13E40E72}"/>
              </a:ext>
            </a:extLst>
          </p:cNvPr>
          <p:cNvSpPr/>
          <p:nvPr/>
        </p:nvSpPr>
        <p:spPr>
          <a:xfrm>
            <a:off x="661376" y="629008"/>
            <a:ext cx="2106208" cy="8340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Claim Insurance</a:t>
            </a:r>
          </a:p>
        </p:txBody>
      </p:sp>
      <p:sp>
        <p:nvSpPr>
          <p:cNvPr id="9" name="TextBox 8">
            <a:extLst>
              <a:ext uri="{FF2B5EF4-FFF2-40B4-BE49-F238E27FC236}">
                <a16:creationId xmlns:a16="http://schemas.microsoft.com/office/drawing/2014/main" id="{2797CE84-67F9-45F3-8D30-99EDBCF9175B}"/>
              </a:ext>
            </a:extLst>
          </p:cNvPr>
          <p:cNvSpPr txBox="1"/>
          <p:nvPr/>
        </p:nvSpPr>
        <p:spPr>
          <a:xfrm>
            <a:off x="454112" y="1731264"/>
            <a:ext cx="7848640" cy="1200329"/>
          </a:xfrm>
          <a:prstGeom prst="rect">
            <a:avLst/>
          </a:prstGeom>
          <a:noFill/>
        </p:spPr>
        <p:txBody>
          <a:bodyPr wrap="square" rtlCol="0">
            <a:spAutoFit/>
          </a:bodyPr>
          <a:lstStyle/>
          <a:p>
            <a:r>
              <a:rPr lang="en-US" baseline="0" dirty="0">
                <a:ea typeface="+mj-ea"/>
              </a:rPr>
              <a:t>Here the user can claim his insurance if </a:t>
            </a:r>
            <a:r>
              <a:rPr lang="en-US" dirty="0">
                <a:ea typeface="+mj-ea"/>
              </a:rPr>
              <a:t>his vehicle was damaged due some conditions which are mentioned in the policy claim details</a:t>
            </a:r>
          </a:p>
          <a:p>
            <a:pPr algn="l"/>
            <a:endParaRPr lang="en-US" baseline="0" dirty="0">
              <a:ea typeface="+mj-ea"/>
            </a:endParaRPr>
          </a:p>
          <a:p>
            <a:pPr algn="l"/>
            <a:r>
              <a:rPr lang="en-US" dirty="0">
                <a:ea typeface="+mj-ea"/>
              </a:rPr>
              <a:t>To claim the insurance the he should click on claim insurance and he should be navigated to a page he need to enter his policy details </a:t>
            </a:r>
            <a:r>
              <a:rPr lang="en-IN" dirty="0">
                <a:ea typeface="+mj-ea"/>
              </a:rPr>
              <a:t>and select the reason for claim .</a:t>
            </a:r>
          </a:p>
          <a:p>
            <a:pPr algn="l"/>
            <a:r>
              <a:rPr lang="en-IN" dirty="0">
                <a:ea typeface="+mj-ea"/>
              </a:rPr>
              <a:t>Then the details will be posted to admin .and if he approves the customer claim will be approved to the customer.</a:t>
            </a:r>
            <a:endParaRPr lang="en-US" dirty="0">
              <a:ea typeface="+mj-ea"/>
            </a:endParaRPr>
          </a:p>
        </p:txBody>
      </p:sp>
    </p:spTree>
    <p:extLst>
      <p:ext uri="{BB962C8B-B14F-4D97-AF65-F5344CB8AC3E}">
        <p14:creationId xmlns:p14="http://schemas.microsoft.com/office/powerpoint/2010/main" val="84822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13E986-17F4-45F3-ACF5-C8B56EE3563B}"/>
              </a:ext>
            </a:extLst>
          </p:cNvPr>
          <p:cNvSpPr/>
          <p:nvPr/>
        </p:nvSpPr>
        <p:spPr>
          <a:xfrm>
            <a:off x="592102" y="559736"/>
            <a:ext cx="3589753" cy="83401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solidFill>
                  <a:schemeClr val="bg1">
                    <a:lumMod val="10000"/>
                  </a:schemeClr>
                </a:solidFill>
              </a:rPr>
              <a:t>RENEW INSURANCE</a:t>
            </a:r>
          </a:p>
        </p:txBody>
      </p:sp>
      <p:sp>
        <p:nvSpPr>
          <p:cNvPr id="6" name="TextBox 5">
            <a:extLst>
              <a:ext uri="{FF2B5EF4-FFF2-40B4-BE49-F238E27FC236}">
                <a16:creationId xmlns:a16="http://schemas.microsoft.com/office/drawing/2014/main" id="{D7ABAE82-C2FE-49DD-BEF9-4C13E8E14364}"/>
              </a:ext>
            </a:extLst>
          </p:cNvPr>
          <p:cNvSpPr txBox="1"/>
          <p:nvPr/>
        </p:nvSpPr>
        <p:spPr>
          <a:xfrm>
            <a:off x="592102" y="1755648"/>
            <a:ext cx="8052026" cy="1200329"/>
          </a:xfrm>
          <a:prstGeom prst="rect">
            <a:avLst/>
          </a:prstGeom>
          <a:noFill/>
        </p:spPr>
        <p:txBody>
          <a:bodyPr wrap="square" rtlCol="0">
            <a:spAutoFit/>
          </a:bodyPr>
          <a:lstStyle/>
          <a:p>
            <a:pPr algn="l"/>
            <a:r>
              <a:rPr lang="en-US" baseline="0" dirty="0">
                <a:ea typeface="+mj-ea"/>
              </a:rPr>
              <a:t>If the user want to renew </a:t>
            </a:r>
            <a:r>
              <a:rPr lang="en-US" dirty="0">
                <a:ea typeface="+mj-ea"/>
              </a:rPr>
              <a:t>his existing policy .</a:t>
            </a:r>
            <a:r>
              <a:rPr lang="en-US" dirty="0" err="1">
                <a:ea typeface="+mj-ea"/>
              </a:rPr>
              <a:t>i.e</a:t>
            </a:r>
            <a:r>
              <a:rPr lang="en-US" dirty="0">
                <a:ea typeface="+mj-ea"/>
              </a:rPr>
              <a:t>, we he want to extend the existing policy or change the plan type , he can do that here .</a:t>
            </a:r>
          </a:p>
          <a:p>
            <a:pPr algn="l"/>
            <a:endParaRPr lang="en-US" baseline="0" dirty="0">
              <a:ea typeface="+mj-ea"/>
            </a:endParaRPr>
          </a:p>
          <a:p>
            <a:pPr algn="l"/>
            <a:r>
              <a:rPr lang="en-US" dirty="0">
                <a:ea typeface="+mj-ea"/>
              </a:rPr>
              <a:t>Click on claim insurance he will be navigated to claim page where he need to enter the policy details and then he will be navigated to the next page where he will be able to select the tenure and plan type again as per his requirement.</a:t>
            </a:r>
          </a:p>
          <a:p>
            <a:pPr algn="l"/>
            <a:r>
              <a:rPr lang="en-US" baseline="0" dirty="0">
                <a:ea typeface="+mj-ea"/>
              </a:rPr>
              <a:t>And the existing policy </a:t>
            </a:r>
            <a:r>
              <a:rPr lang="en-US" dirty="0">
                <a:ea typeface="+mj-ea"/>
              </a:rPr>
              <a:t>will be updated .</a:t>
            </a:r>
            <a:endParaRPr lang="en-IN" baseline="0" dirty="0">
              <a:ea typeface="+mj-ea"/>
            </a:endParaRPr>
          </a:p>
        </p:txBody>
      </p:sp>
    </p:spTree>
    <p:extLst>
      <p:ext uri="{BB962C8B-B14F-4D97-AF65-F5344CB8AC3E}">
        <p14:creationId xmlns:p14="http://schemas.microsoft.com/office/powerpoint/2010/main" val="343869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792C9894-4FEF-45CF-8065-EF2021F80682}"/>
              </a:ext>
            </a:extLst>
          </p:cNvPr>
          <p:cNvPicPr>
            <a:picLocks noChangeAspect="1"/>
          </p:cNvPicPr>
          <p:nvPr/>
        </p:nvPicPr>
        <p:blipFill>
          <a:blip r:embed="rId2"/>
          <a:stretch>
            <a:fillRect/>
          </a:stretch>
        </p:blipFill>
        <p:spPr>
          <a:xfrm>
            <a:off x="621792" y="746293"/>
            <a:ext cx="8071104" cy="3650913"/>
          </a:xfrm>
          <a:prstGeom prst="rect">
            <a:avLst/>
          </a:prstGeom>
        </p:spPr>
      </p:pic>
    </p:spTree>
    <p:extLst>
      <p:ext uri="{BB962C8B-B14F-4D97-AF65-F5344CB8AC3E}">
        <p14:creationId xmlns:p14="http://schemas.microsoft.com/office/powerpoint/2010/main" val="24242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5070B346-5170-43B4-B12F-8429E9D2DCFF}"/>
              </a:ext>
            </a:extLst>
          </p:cNvPr>
          <p:cNvPicPr>
            <a:picLocks noGrp="1" noChangeAspect="1"/>
          </p:cNvPicPr>
          <p:nvPr>
            <p:ph idx="1"/>
          </p:nvPr>
        </p:nvPicPr>
        <p:blipFill>
          <a:blip r:embed="rId2"/>
          <a:stretch>
            <a:fillRect/>
          </a:stretch>
        </p:blipFill>
        <p:spPr>
          <a:xfrm>
            <a:off x="565517" y="939800"/>
            <a:ext cx="8001853" cy="3725863"/>
          </a:xfrm>
        </p:spPr>
      </p:pic>
    </p:spTree>
    <p:extLst>
      <p:ext uri="{BB962C8B-B14F-4D97-AF65-F5344CB8AC3E}">
        <p14:creationId xmlns:p14="http://schemas.microsoft.com/office/powerpoint/2010/main" val="298678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8EFC62-2D06-41B4-9D1F-FFB94BD1C0EF}"/>
              </a:ext>
            </a:extLst>
          </p:cNvPr>
          <p:cNvSpPr/>
          <p:nvPr/>
        </p:nvSpPr>
        <p:spPr>
          <a:xfrm>
            <a:off x="356576" y="462754"/>
            <a:ext cx="4300768" cy="8340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CALCULATE PREMIUM</a:t>
            </a:r>
          </a:p>
        </p:txBody>
      </p:sp>
      <p:sp>
        <p:nvSpPr>
          <p:cNvPr id="6" name="TextBox 5">
            <a:extLst>
              <a:ext uri="{FF2B5EF4-FFF2-40B4-BE49-F238E27FC236}">
                <a16:creationId xmlns:a16="http://schemas.microsoft.com/office/drawing/2014/main" id="{8F170161-6FBD-46BA-AB4D-BD7065849FE2}"/>
              </a:ext>
            </a:extLst>
          </p:cNvPr>
          <p:cNvSpPr txBox="1"/>
          <p:nvPr/>
        </p:nvSpPr>
        <p:spPr>
          <a:xfrm>
            <a:off x="356576" y="1633728"/>
            <a:ext cx="8360704" cy="646331"/>
          </a:xfrm>
          <a:prstGeom prst="rect">
            <a:avLst/>
          </a:prstGeom>
          <a:noFill/>
        </p:spPr>
        <p:txBody>
          <a:bodyPr wrap="square" rtlCol="0">
            <a:spAutoFit/>
          </a:bodyPr>
          <a:lstStyle/>
          <a:p>
            <a:pPr algn="l"/>
            <a:r>
              <a:rPr lang="en-US" dirty="0">
                <a:ea typeface="+mj-ea"/>
              </a:rPr>
              <a:t>Here in this module before the user buy his insurance he can calculate the premium amount ,</a:t>
            </a:r>
          </a:p>
          <a:p>
            <a:pPr algn="l"/>
            <a:r>
              <a:rPr lang="en-US" dirty="0">
                <a:ea typeface="+mj-ea"/>
              </a:rPr>
              <a:t>The user need to click on calculate premium and enter the vehicle type and then enter the age of the vehicle </a:t>
            </a:r>
          </a:p>
          <a:p>
            <a:pPr algn="l"/>
            <a:r>
              <a:rPr lang="en-US" baseline="0" dirty="0">
                <a:ea typeface="+mj-ea"/>
              </a:rPr>
              <a:t>He will be displayed with some certain amount how much he need to pay .</a:t>
            </a:r>
            <a:endParaRPr lang="en-IN" baseline="0" dirty="0">
              <a:ea typeface="+mj-ea"/>
            </a:endParaRPr>
          </a:p>
        </p:txBody>
      </p:sp>
    </p:spTree>
    <p:extLst>
      <p:ext uri="{BB962C8B-B14F-4D97-AF65-F5344CB8AC3E}">
        <p14:creationId xmlns:p14="http://schemas.microsoft.com/office/powerpoint/2010/main" val="90187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B9A43767-96AC-4B15-8B6F-715851285B18}"/>
              </a:ext>
            </a:extLst>
          </p:cNvPr>
          <p:cNvPicPr>
            <a:picLocks noChangeAspect="1"/>
          </p:cNvPicPr>
          <p:nvPr/>
        </p:nvPicPr>
        <p:blipFill>
          <a:blip r:embed="rId2"/>
          <a:stretch>
            <a:fillRect/>
          </a:stretch>
        </p:blipFill>
        <p:spPr>
          <a:xfrm>
            <a:off x="481584" y="667150"/>
            <a:ext cx="8180832" cy="3809200"/>
          </a:xfrm>
          <a:prstGeom prst="rect">
            <a:avLst/>
          </a:prstGeom>
        </p:spPr>
      </p:pic>
    </p:spTree>
    <p:extLst>
      <p:ext uri="{BB962C8B-B14F-4D97-AF65-F5344CB8AC3E}">
        <p14:creationId xmlns:p14="http://schemas.microsoft.com/office/powerpoint/2010/main" val="328092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Welcome!</a:t>
            </a:r>
          </a:p>
        </p:txBody>
      </p:sp>
      <p:sp>
        <p:nvSpPr>
          <p:cNvPr id="16" name="Text Placeholder 15"/>
          <p:cNvSpPr>
            <a:spLocks noGrp="1"/>
          </p:cNvSpPr>
          <p:nvPr>
            <p:ph type="subTitle" idx="1"/>
          </p:nvPr>
        </p:nvSpPr>
        <p:spPr/>
        <p:txBody>
          <a:bodyPr>
            <a:noAutofit/>
          </a:bodyPr>
          <a:lstStyle/>
          <a:p>
            <a:r>
              <a:rPr lang="en-US"/>
              <a:t>Thanks for joining us</a:t>
            </a:r>
          </a:p>
        </p:txBody>
      </p:sp>
      <p:sp>
        <p:nvSpPr>
          <p:cNvPr id="13" name="TextBox 12"/>
          <p:cNvSpPr txBox="1"/>
          <p:nvPr/>
        </p:nvSpPr>
        <p:spPr>
          <a:xfrm>
            <a:off x="176482" y="819435"/>
            <a:ext cx="768159" cy="230832"/>
          </a:xfrm>
          <a:prstGeom prst="rect">
            <a:avLst/>
          </a:prstGeom>
          <a:noFill/>
        </p:spPr>
        <p:txBody>
          <a:bodyPr wrap="none" rtlCol="0">
            <a:spAutoFit/>
          </a:bodyPr>
          <a:lstStyle/>
          <a:p>
            <a:pPr algn="ctr"/>
            <a:r>
              <a:rPr lang="en-US" sz="900" b="1">
                <a:solidFill>
                  <a:schemeClr val="bg2">
                    <a:lumMod val="90000"/>
                  </a:schemeClr>
                </a:solidFill>
                <a:latin typeface="Calibri" panose="020F0502020204030204" pitchFamily="34" charset="0"/>
                <a:ea typeface="Roboto Light" panose="02000000000000000000" pitchFamily="2" charset="0"/>
              </a:rPr>
              <a:t>YOUR LOGO</a:t>
            </a:r>
          </a:p>
        </p:txBody>
      </p:sp>
      <p:sp>
        <p:nvSpPr>
          <p:cNvPr id="3" name="Rectangle 2">
            <a:extLst>
              <a:ext uri="{FF2B5EF4-FFF2-40B4-BE49-F238E27FC236}">
                <a16:creationId xmlns:a16="http://schemas.microsoft.com/office/drawing/2014/main" id="{8BC5DAAD-89FF-4368-8F63-E8C7EB6F3A6D}"/>
              </a:ext>
            </a:extLst>
          </p:cNvPr>
          <p:cNvSpPr/>
          <p:nvPr/>
        </p:nvSpPr>
        <p:spPr>
          <a:xfrm>
            <a:off x="0" y="819435"/>
            <a:ext cx="9144000" cy="2996330"/>
          </a:xfrm>
          <a:prstGeom prst="rect">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900" dirty="0"/>
          </a:p>
        </p:txBody>
      </p:sp>
      <p:sp>
        <p:nvSpPr>
          <p:cNvPr id="6" name="TextBox 5">
            <a:extLst>
              <a:ext uri="{FF2B5EF4-FFF2-40B4-BE49-F238E27FC236}">
                <a16:creationId xmlns:a16="http://schemas.microsoft.com/office/drawing/2014/main" id="{47796BFF-27EE-4A40-B48F-2D4C7A91604A}"/>
              </a:ext>
            </a:extLst>
          </p:cNvPr>
          <p:cNvSpPr txBox="1"/>
          <p:nvPr/>
        </p:nvSpPr>
        <p:spPr>
          <a:xfrm>
            <a:off x="-341234" y="1180644"/>
            <a:ext cx="4606290" cy="400110"/>
          </a:xfrm>
          <a:prstGeom prst="rect">
            <a:avLst/>
          </a:prstGeom>
          <a:noFill/>
        </p:spPr>
        <p:txBody>
          <a:bodyPr wrap="square" rtlCol="0">
            <a:spAutoFit/>
          </a:bodyPr>
          <a:lstStyle/>
          <a:p>
            <a:r>
              <a:rPr lang="en-IN" sz="2000" baseline="0" dirty="0">
                <a:solidFill>
                  <a:schemeClr val="bg1">
                    <a:lumMod val="10000"/>
                  </a:schemeClr>
                </a:solidFill>
                <a:latin typeface="Amasis MT Pro Black" panose="020B0604020202020204" pitchFamily="18" charset="0"/>
                <a:ea typeface="+mj-ea"/>
              </a:rPr>
              <a:t>TEAM DETAILS</a:t>
            </a:r>
          </a:p>
        </p:txBody>
      </p:sp>
      <p:sp>
        <p:nvSpPr>
          <p:cNvPr id="7" name="TextBox 6">
            <a:extLst>
              <a:ext uri="{FF2B5EF4-FFF2-40B4-BE49-F238E27FC236}">
                <a16:creationId xmlns:a16="http://schemas.microsoft.com/office/drawing/2014/main" id="{370D9FA7-AB93-480F-82B6-D1AB02C1A44B}"/>
              </a:ext>
            </a:extLst>
          </p:cNvPr>
          <p:cNvSpPr txBox="1"/>
          <p:nvPr/>
        </p:nvSpPr>
        <p:spPr>
          <a:xfrm>
            <a:off x="2674620" y="1425685"/>
            <a:ext cx="5086350" cy="2185214"/>
          </a:xfrm>
          <a:prstGeom prst="rect">
            <a:avLst/>
          </a:prstGeom>
          <a:noFill/>
        </p:spPr>
        <p:txBody>
          <a:bodyPr wrap="square" rtlCol="0">
            <a:spAutoFit/>
          </a:bodyPr>
          <a:lstStyle/>
          <a:p>
            <a:pPr marL="732526" lvl="1" indent="-342900" algn="l">
              <a:buFont typeface="Wingdings" panose="05000000000000000000" pitchFamily="2" charset="2"/>
              <a:buChar char="§"/>
            </a:pPr>
            <a:r>
              <a:rPr lang="en-IN" sz="2800" baseline="0" dirty="0">
                <a:solidFill>
                  <a:schemeClr val="bg1">
                    <a:lumMod val="10000"/>
                  </a:schemeClr>
                </a:solidFill>
                <a:latin typeface="Bierstadt" panose="020B0004020202020204" pitchFamily="34" charset="0"/>
                <a:ea typeface="+mj-ea"/>
              </a:rPr>
              <a:t>Aakash </a:t>
            </a:r>
            <a:r>
              <a:rPr lang="en-IN" sz="2800" baseline="0" dirty="0" err="1">
                <a:solidFill>
                  <a:schemeClr val="bg1">
                    <a:lumMod val="10000"/>
                  </a:schemeClr>
                </a:solidFill>
                <a:latin typeface="Bierstadt" panose="020B0004020202020204" pitchFamily="34" charset="0"/>
                <a:ea typeface="+mj-ea"/>
              </a:rPr>
              <a:t>Sunilbhai</a:t>
            </a:r>
            <a:r>
              <a:rPr lang="en-IN" sz="2800" baseline="0" dirty="0">
                <a:solidFill>
                  <a:schemeClr val="bg1">
                    <a:lumMod val="10000"/>
                  </a:schemeClr>
                </a:solidFill>
                <a:latin typeface="Bierstadt" panose="020B0004020202020204" pitchFamily="34" charset="0"/>
                <a:ea typeface="+mj-ea"/>
              </a:rPr>
              <a:t> Patel</a:t>
            </a:r>
          </a:p>
          <a:p>
            <a:pPr marL="732526" lvl="1" indent="-342900" algn="l">
              <a:buFont typeface="Wingdings" panose="05000000000000000000" pitchFamily="2" charset="2"/>
              <a:buChar char="§"/>
            </a:pPr>
            <a:r>
              <a:rPr lang="en-IN" sz="2800" baseline="0" dirty="0">
                <a:solidFill>
                  <a:schemeClr val="bg1">
                    <a:lumMod val="10000"/>
                  </a:schemeClr>
                </a:solidFill>
                <a:latin typeface="Bierstadt" panose="020B0004020202020204" pitchFamily="34" charset="0"/>
                <a:ea typeface="+mj-ea"/>
              </a:rPr>
              <a:t>Mangala </a:t>
            </a:r>
            <a:r>
              <a:rPr lang="en-IN" sz="2800" dirty="0">
                <a:solidFill>
                  <a:schemeClr val="bg1">
                    <a:lumMod val="10000"/>
                  </a:schemeClr>
                </a:solidFill>
                <a:latin typeface="Bierstadt" panose="020B0004020202020204" pitchFamily="34" charset="0"/>
                <a:ea typeface="+mj-ea"/>
              </a:rPr>
              <a:t>V</a:t>
            </a:r>
            <a:r>
              <a:rPr lang="en-IN" sz="2800" baseline="0" dirty="0">
                <a:solidFill>
                  <a:schemeClr val="bg1">
                    <a:lumMod val="10000"/>
                  </a:schemeClr>
                </a:solidFill>
                <a:latin typeface="Bierstadt" panose="020B0004020202020204" pitchFamily="34" charset="0"/>
                <a:ea typeface="+mj-ea"/>
              </a:rPr>
              <a:t>amsi </a:t>
            </a:r>
            <a:r>
              <a:rPr lang="en-IN" sz="2800" dirty="0">
                <a:solidFill>
                  <a:schemeClr val="bg1">
                    <a:lumMod val="10000"/>
                  </a:schemeClr>
                </a:solidFill>
                <a:latin typeface="Bierstadt" panose="020B0004020202020204" pitchFamily="34" charset="0"/>
                <a:ea typeface="+mj-ea"/>
              </a:rPr>
              <a:t>K</a:t>
            </a:r>
            <a:r>
              <a:rPr lang="en-IN" sz="2800" baseline="0" dirty="0">
                <a:solidFill>
                  <a:schemeClr val="bg1">
                    <a:lumMod val="10000"/>
                  </a:schemeClr>
                </a:solidFill>
                <a:latin typeface="Bierstadt" panose="020B0004020202020204" pitchFamily="34" charset="0"/>
                <a:ea typeface="+mj-ea"/>
              </a:rPr>
              <a:t>rishna</a:t>
            </a:r>
          </a:p>
          <a:p>
            <a:pPr marL="732526" lvl="1" indent="-342900" algn="l">
              <a:buFont typeface="Wingdings" panose="05000000000000000000" pitchFamily="2" charset="2"/>
              <a:buChar char="§"/>
            </a:pPr>
            <a:r>
              <a:rPr lang="en-IN" sz="2800" dirty="0" err="1">
                <a:solidFill>
                  <a:schemeClr val="bg1">
                    <a:lumMod val="10000"/>
                  </a:schemeClr>
                </a:solidFill>
                <a:latin typeface="Bierstadt" panose="020B0004020202020204" pitchFamily="34" charset="0"/>
                <a:ea typeface="+mj-ea"/>
              </a:rPr>
              <a:t>Sharanbasappa</a:t>
            </a:r>
            <a:endParaRPr lang="en-IN" sz="2800" baseline="0" dirty="0">
              <a:solidFill>
                <a:schemeClr val="bg1">
                  <a:lumMod val="10000"/>
                </a:schemeClr>
              </a:solidFill>
              <a:latin typeface="Bierstadt" panose="020B0004020202020204" pitchFamily="34" charset="0"/>
              <a:ea typeface="+mj-ea"/>
            </a:endParaRPr>
          </a:p>
          <a:p>
            <a:pPr marL="732526" lvl="1" indent="-342900" algn="l">
              <a:buFont typeface="Wingdings" panose="05000000000000000000" pitchFamily="2" charset="2"/>
              <a:buChar char="§"/>
            </a:pPr>
            <a:r>
              <a:rPr lang="en-IN" sz="2800" baseline="0" dirty="0" err="1">
                <a:solidFill>
                  <a:schemeClr val="bg1">
                    <a:lumMod val="10000"/>
                  </a:schemeClr>
                </a:solidFill>
                <a:latin typeface="Bierstadt" panose="020B0004020202020204" pitchFamily="34" charset="0"/>
                <a:ea typeface="+mj-ea"/>
              </a:rPr>
              <a:t>SaiSindhu</a:t>
            </a:r>
            <a:r>
              <a:rPr lang="en-IN" sz="2800" baseline="0" dirty="0">
                <a:solidFill>
                  <a:schemeClr val="bg1">
                    <a:lumMod val="10000"/>
                  </a:schemeClr>
                </a:solidFill>
                <a:latin typeface="Bierstadt" panose="020B0004020202020204" pitchFamily="34" charset="0"/>
                <a:ea typeface="+mj-ea"/>
              </a:rPr>
              <a:t> </a:t>
            </a:r>
            <a:r>
              <a:rPr lang="en-IN" sz="2800" baseline="0" dirty="0" err="1">
                <a:solidFill>
                  <a:schemeClr val="bg1">
                    <a:lumMod val="10000"/>
                  </a:schemeClr>
                </a:solidFill>
                <a:latin typeface="Bierstadt" panose="020B0004020202020204" pitchFamily="34" charset="0"/>
                <a:ea typeface="+mj-ea"/>
              </a:rPr>
              <a:t>Nomula</a:t>
            </a:r>
            <a:endParaRPr lang="en-IN" sz="2800" baseline="0" dirty="0">
              <a:solidFill>
                <a:schemeClr val="bg1">
                  <a:lumMod val="10000"/>
                </a:schemeClr>
              </a:solidFill>
              <a:latin typeface="Bierstadt" panose="020B0004020202020204" pitchFamily="34" charset="0"/>
              <a:ea typeface="+mj-ea"/>
            </a:endParaRPr>
          </a:p>
          <a:p>
            <a:pPr marL="732526" lvl="1" indent="-342900" algn="l">
              <a:buFont typeface="Wingdings" panose="05000000000000000000" pitchFamily="2" charset="2"/>
              <a:buChar char="§"/>
            </a:pPr>
            <a:endParaRPr lang="en-IN" sz="2400" baseline="0" dirty="0">
              <a:ea typeface="+mj-ea"/>
            </a:endParaRPr>
          </a:p>
        </p:txBody>
      </p:sp>
    </p:spTree>
    <p:extLst>
      <p:ext uri="{BB962C8B-B14F-4D97-AF65-F5344CB8AC3E}">
        <p14:creationId xmlns:p14="http://schemas.microsoft.com/office/powerpoint/2010/main" val="13860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57906A5A-F5B5-4E14-B383-3E9C4285A840}"/>
              </a:ext>
            </a:extLst>
          </p:cNvPr>
          <p:cNvPicPr>
            <a:picLocks noGrp="1" noChangeAspect="1"/>
          </p:cNvPicPr>
          <p:nvPr>
            <p:ph idx="1"/>
          </p:nvPr>
        </p:nvPicPr>
        <p:blipFill>
          <a:blip r:embed="rId2"/>
          <a:stretch>
            <a:fillRect/>
          </a:stretch>
        </p:blipFill>
        <p:spPr>
          <a:xfrm>
            <a:off x="552046" y="939800"/>
            <a:ext cx="8028795" cy="3725863"/>
          </a:xfrm>
        </p:spPr>
      </p:pic>
      <p:sp>
        <p:nvSpPr>
          <p:cNvPr id="3" name="Title 2">
            <a:extLst>
              <a:ext uri="{FF2B5EF4-FFF2-40B4-BE49-F238E27FC236}">
                <a16:creationId xmlns:a16="http://schemas.microsoft.com/office/drawing/2014/main" id="{C913E312-0330-4721-8153-E98808167670}"/>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82DB1B7E-066A-453A-BF6E-C00E6408FD8B}"/>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00447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0433020E-D0C0-4760-BBF8-74EA717C0B3A}"/>
              </a:ext>
            </a:extLst>
          </p:cNvPr>
          <p:cNvPicPr>
            <a:picLocks noGrp="1" noChangeAspect="1"/>
          </p:cNvPicPr>
          <p:nvPr>
            <p:ph idx="1"/>
          </p:nvPr>
        </p:nvPicPr>
        <p:blipFill>
          <a:blip r:embed="rId2"/>
          <a:stretch>
            <a:fillRect/>
          </a:stretch>
        </p:blipFill>
        <p:spPr>
          <a:xfrm>
            <a:off x="552046" y="939800"/>
            <a:ext cx="8028795" cy="3725863"/>
          </a:xfrm>
        </p:spPr>
      </p:pic>
    </p:spTree>
    <p:extLst>
      <p:ext uri="{BB962C8B-B14F-4D97-AF65-F5344CB8AC3E}">
        <p14:creationId xmlns:p14="http://schemas.microsoft.com/office/powerpoint/2010/main" val="55288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131270" y="819435"/>
            <a:ext cx="768159" cy="230832"/>
          </a:xfrm>
          <a:prstGeom prst="rect">
            <a:avLst/>
          </a:prstGeom>
          <a:noFill/>
        </p:spPr>
        <p:txBody>
          <a:bodyPr wrap="none" rtlCol="0">
            <a:spAutoFit/>
          </a:bodyPr>
          <a:lstStyle/>
          <a:p>
            <a:pPr algn="ctr"/>
            <a:r>
              <a:rPr lang="en-US" sz="900" b="1">
                <a:solidFill>
                  <a:srgbClr val="DDDAD8"/>
                </a:solidFill>
                <a:latin typeface="Calibri" panose="020F0502020204030204" pitchFamily="34" charset="0"/>
                <a:ea typeface="Roboto Light" panose="02000000000000000000" pitchFamily="2" charset="0"/>
              </a:rPr>
              <a:t>YOUR LOGO</a:t>
            </a:r>
          </a:p>
        </p:txBody>
      </p:sp>
      <p:sp>
        <p:nvSpPr>
          <p:cNvPr id="22" name="TextBox 21"/>
          <p:cNvSpPr txBox="1"/>
          <p:nvPr/>
        </p:nvSpPr>
        <p:spPr>
          <a:xfrm>
            <a:off x="1365465" y="1750346"/>
            <a:ext cx="3159351" cy="307777"/>
          </a:xfrm>
          <a:prstGeom prst="rect">
            <a:avLst/>
          </a:prstGeom>
          <a:noFill/>
        </p:spPr>
        <p:txBody>
          <a:bodyPr wrap="square" tIns="0" bIns="0" rtlCol="0">
            <a:spAutoFit/>
          </a:bodyPr>
          <a:lstStyle/>
          <a:p>
            <a:pPr algn="l"/>
            <a:r>
              <a:rPr lang="en-US" sz="2000" b="1" dirty="0">
                <a:solidFill>
                  <a:schemeClr val="tx2"/>
                </a:solidFill>
              </a:rPr>
              <a:t>Technologies</a:t>
            </a:r>
            <a:r>
              <a:rPr lang="en-US" sz="1500" b="1" dirty="0">
                <a:solidFill>
                  <a:schemeClr val="tx2"/>
                </a:solidFill>
              </a:rPr>
              <a:t> </a:t>
            </a:r>
          </a:p>
        </p:txBody>
      </p:sp>
      <p:sp>
        <p:nvSpPr>
          <p:cNvPr id="24" name="Rectangle 23"/>
          <p:cNvSpPr/>
          <p:nvPr/>
        </p:nvSpPr>
        <p:spPr>
          <a:xfrm>
            <a:off x="691319" y="1653648"/>
            <a:ext cx="594066"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alibri" panose="020F0502020204030204" pitchFamily="34" charset="0"/>
                <a:ea typeface="Roboto Black" panose="02000000000000000000" pitchFamily="2" charset="0"/>
                <a:cs typeface="Calibri" panose="020F0502020204030204" pitchFamily="34" charset="0"/>
              </a:rPr>
              <a:t>01</a:t>
            </a:r>
          </a:p>
        </p:txBody>
      </p:sp>
      <p:sp>
        <p:nvSpPr>
          <p:cNvPr id="29" name="TextBox 28"/>
          <p:cNvSpPr txBox="1"/>
          <p:nvPr/>
        </p:nvSpPr>
        <p:spPr>
          <a:xfrm>
            <a:off x="1351822" y="2708383"/>
            <a:ext cx="3159351" cy="323165"/>
          </a:xfrm>
          <a:prstGeom prst="rect">
            <a:avLst/>
          </a:prstGeom>
          <a:noFill/>
        </p:spPr>
        <p:txBody>
          <a:bodyPr wrap="square" tIns="0" bIns="0" rtlCol="0">
            <a:spAutoFit/>
          </a:bodyPr>
          <a:lstStyle/>
          <a:p>
            <a:pPr algn="l"/>
            <a:r>
              <a:rPr lang="en-US" sz="2100" b="1" dirty="0">
                <a:solidFill>
                  <a:schemeClr val="accent1"/>
                </a:solidFill>
              </a:rPr>
              <a:t>About our project</a:t>
            </a:r>
          </a:p>
        </p:txBody>
      </p:sp>
      <p:sp>
        <p:nvSpPr>
          <p:cNvPr id="28" name="Rectangle 27"/>
          <p:cNvSpPr/>
          <p:nvPr/>
        </p:nvSpPr>
        <p:spPr>
          <a:xfrm>
            <a:off x="691319" y="2572933"/>
            <a:ext cx="594066" cy="594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02</a:t>
            </a:r>
          </a:p>
        </p:txBody>
      </p:sp>
      <p:sp>
        <p:nvSpPr>
          <p:cNvPr id="34" name="TextBox 33"/>
          <p:cNvSpPr txBox="1"/>
          <p:nvPr/>
        </p:nvSpPr>
        <p:spPr>
          <a:xfrm>
            <a:off x="1365465" y="3627668"/>
            <a:ext cx="3159351" cy="323165"/>
          </a:xfrm>
          <a:prstGeom prst="rect">
            <a:avLst/>
          </a:prstGeom>
          <a:noFill/>
        </p:spPr>
        <p:txBody>
          <a:bodyPr wrap="square" tIns="0" bIns="0" rtlCol="0">
            <a:spAutoFit/>
          </a:bodyPr>
          <a:lstStyle/>
          <a:p>
            <a:pPr algn="l"/>
            <a:r>
              <a:rPr lang="en-US" sz="2100" b="1" dirty="0">
                <a:solidFill>
                  <a:schemeClr val="accent2"/>
                </a:solidFill>
              </a:rPr>
              <a:t>The site </a:t>
            </a:r>
          </a:p>
        </p:txBody>
      </p:sp>
      <p:sp>
        <p:nvSpPr>
          <p:cNvPr id="33" name="Rectangle 32"/>
          <p:cNvSpPr/>
          <p:nvPr/>
        </p:nvSpPr>
        <p:spPr>
          <a:xfrm>
            <a:off x="691319" y="3492218"/>
            <a:ext cx="594066" cy="594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03</a:t>
            </a:r>
          </a:p>
        </p:txBody>
      </p:sp>
      <p:sp>
        <p:nvSpPr>
          <p:cNvPr id="52" name="TextBox 51"/>
          <p:cNvSpPr txBox="1"/>
          <p:nvPr/>
        </p:nvSpPr>
        <p:spPr>
          <a:xfrm>
            <a:off x="5306974" y="1719848"/>
            <a:ext cx="3434433" cy="307777"/>
          </a:xfrm>
          <a:prstGeom prst="rect">
            <a:avLst/>
          </a:prstGeom>
          <a:noFill/>
        </p:spPr>
        <p:txBody>
          <a:bodyPr wrap="square" tIns="0" bIns="0" rtlCol="0">
            <a:spAutoFit/>
          </a:bodyPr>
          <a:lstStyle/>
          <a:p>
            <a:r>
              <a:rPr lang="en-US" sz="2000" b="1" dirty="0">
                <a:solidFill>
                  <a:schemeClr val="tx2"/>
                </a:solidFill>
              </a:rPr>
              <a:t>FLOWCHART</a:t>
            </a:r>
          </a:p>
        </p:txBody>
      </p:sp>
      <p:sp>
        <p:nvSpPr>
          <p:cNvPr id="51" name="Rectangle 50"/>
          <p:cNvSpPr/>
          <p:nvPr/>
        </p:nvSpPr>
        <p:spPr>
          <a:xfrm>
            <a:off x="4632828" y="1653648"/>
            <a:ext cx="594066" cy="594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04</a:t>
            </a:r>
          </a:p>
        </p:txBody>
      </p:sp>
      <p:sp>
        <p:nvSpPr>
          <p:cNvPr id="48" name="TextBox 47"/>
          <p:cNvSpPr txBox="1"/>
          <p:nvPr/>
        </p:nvSpPr>
        <p:spPr>
          <a:xfrm>
            <a:off x="5306974" y="2732122"/>
            <a:ext cx="3159351" cy="323165"/>
          </a:xfrm>
          <a:prstGeom prst="rect">
            <a:avLst/>
          </a:prstGeom>
          <a:noFill/>
        </p:spPr>
        <p:txBody>
          <a:bodyPr wrap="square" tIns="0" bIns="0" rtlCol="0">
            <a:spAutoFit/>
          </a:bodyPr>
          <a:lstStyle/>
          <a:p>
            <a:r>
              <a:rPr lang="en-US" sz="2100" b="1" dirty="0">
                <a:solidFill>
                  <a:schemeClr val="accent1"/>
                </a:solidFill>
              </a:rPr>
              <a:t>Database diagram</a:t>
            </a:r>
          </a:p>
        </p:txBody>
      </p:sp>
      <p:sp>
        <p:nvSpPr>
          <p:cNvPr id="47" name="Rectangle 46"/>
          <p:cNvSpPr/>
          <p:nvPr/>
        </p:nvSpPr>
        <p:spPr>
          <a:xfrm>
            <a:off x="4632828" y="2572933"/>
            <a:ext cx="594066" cy="594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05</a:t>
            </a:r>
          </a:p>
        </p:txBody>
      </p:sp>
      <p:sp>
        <p:nvSpPr>
          <p:cNvPr id="44" name="TextBox 43"/>
          <p:cNvSpPr txBox="1"/>
          <p:nvPr/>
        </p:nvSpPr>
        <p:spPr>
          <a:xfrm>
            <a:off x="5293330" y="3551121"/>
            <a:ext cx="3159351" cy="323165"/>
          </a:xfrm>
          <a:prstGeom prst="rect">
            <a:avLst/>
          </a:prstGeom>
          <a:noFill/>
        </p:spPr>
        <p:txBody>
          <a:bodyPr wrap="square" tIns="0" bIns="0" rtlCol="0">
            <a:spAutoFit/>
          </a:bodyPr>
          <a:lstStyle/>
          <a:p>
            <a:r>
              <a:rPr lang="en-US" sz="2100" b="1" dirty="0" err="1">
                <a:solidFill>
                  <a:schemeClr val="accent2"/>
                </a:solidFill>
              </a:rPr>
              <a:t>ScrumBoard</a:t>
            </a:r>
            <a:endParaRPr lang="en-US" sz="2100" b="1" dirty="0">
              <a:solidFill>
                <a:schemeClr val="accent2"/>
              </a:solidFill>
            </a:endParaRPr>
          </a:p>
        </p:txBody>
      </p:sp>
      <p:sp>
        <p:nvSpPr>
          <p:cNvPr id="43" name="Rectangle 42"/>
          <p:cNvSpPr/>
          <p:nvPr/>
        </p:nvSpPr>
        <p:spPr>
          <a:xfrm>
            <a:off x="4632828" y="3492218"/>
            <a:ext cx="594066" cy="594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Calibri" panose="020F0502020204030204" pitchFamily="34" charset="0"/>
                <a:ea typeface="Roboto Black" panose="02000000000000000000" pitchFamily="2" charset="0"/>
                <a:cs typeface="Calibri" panose="020F0502020204030204" pitchFamily="34" charset="0"/>
              </a:rPr>
              <a:t>06</a:t>
            </a:r>
          </a:p>
        </p:txBody>
      </p:sp>
      <p:grpSp>
        <p:nvGrpSpPr>
          <p:cNvPr id="14" name="Group 13"/>
          <p:cNvGrpSpPr/>
          <p:nvPr/>
        </p:nvGrpSpPr>
        <p:grpSpPr>
          <a:xfrm>
            <a:off x="988352" y="2273163"/>
            <a:ext cx="0" cy="1193606"/>
            <a:chOff x="1317803" y="3030884"/>
            <a:chExt cx="0" cy="1591474"/>
          </a:xfrm>
        </p:grpSpPr>
        <p:cxnSp>
          <p:nvCxnSpPr>
            <p:cNvPr id="3" name="Straight Connector 2"/>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929861" y="2273163"/>
            <a:ext cx="0" cy="1193606"/>
            <a:chOff x="1317803" y="3030884"/>
            <a:chExt cx="0" cy="1591474"/>
          </a:xfrm>
        </p:grpSpPr>
        <p:cxnSp>
          <p:nvCxnSpPr>
            <p:cNvPr id="60" name="Straight Connector 59"/>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8" name="Title 17"/>
          <p:cNvSpPr>
            <a:spLocks noGrp="1"/>
          </p:cNvSpPr>
          <p:nvPr>
            <p:ph type="title"/>
          </p:nvPr>
        </p:nvSpPr>
        <p:spPr>
          <a:xfrm>
            <a:off x="628650" y="456201"/>
            <a:ext cx="7183710" cy="594066"/>
          </a:xfrm>
        </p:spPr>
        <p:txBody>
          <a:bodyPr/>
          <a:lstStyle/>
          <a:p>
            <a:r>
              <a:rPr lang="en-US" dirty="0">
                <a:solidFill>
                  <a:schemeClr val="accent2"/>
                </a:solidFill>
              </a:rPr>
              <a:t>Agenda</a:t>
            </a:r>
            <a:endParaRPr lang="en-US" dirty="0"/>
          </a:p>
        </p:txBody>
      </p:sp>
    </p:spTree>
    <p:extLst>
      <p:ext uri="{BB962C8B-B14F-4D97-AF65-F5344CB8AC3E}">
        <p14:creationId xmlns:p14="http://schemas.microsoft.com/office/powerpoint/2010/main" val="394325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dirty="0">
                <a:solidFill>
                  <a:schemeClr val="accent1"/>
                </a:solidFill>
              </a:rPr>
              <a:t>Technologies</a:t>
            </a:r>
            <a:r>
              <a:rPr lang="en-US" dirty="0"/>
              <a:t> used for developing an  effective application!</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088005600"/>
              </p:ext>
            </p:extLst>
          </p:nvPr>
        </p:nvGraphicFramePr>
        <p:xfrm>
          <a:off x="628650" y="971551"/>
          <a:ext cx="3886200" cy="3314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10"/>
          <p:cNvSpPr>
            <a:spLocks noGrp="1"/>
          </p:cNvSpPr>
          <p:nvPr>
            <p:ph sz="half" idx="2"/>
          </p:nvPr>
        </p:nvSpPr>
        <p:spPr>
          <a:xfrm>
            <a:off x="4983480" y="971550"/>
            <a:ext cx="4019842" cy="3657600"/>
          </a:xfrm>
        </p:spPr>
        <p:txBody>
          <a:bodyPr>
            <a:normAutofit/>
          </a:bodyPr>
          <a:lstStyle/>
          <a:p>
            <a:r>
              <a:rPr lang="en-US" b="1" u="sng" dirty="0" err="1">
                <a:latin typeface="Congenial Light" panose="020B0604020202020204" pitchFamily="2" charset="0"/>
              </a:rPr>
              <a:t>FrontEnd</a:t>
            </a:r>
            <a:r>
              <a:rPr lang="en-US" b="1" u="sng" dirty="0">
                <a:latin typeface="Congenial Light" panose="020B0604020202020204" pitchFamily="2" charset="0"/>
              </a:rPr>
              <a:t> :</a:t>
            </a:r>
            <a:r>
              <a:rPr lang="en-US" b="1" dirty="0">
                <a:latin typeface="Congenial Light" panose="020B0604020202020204" pitchFamily="2" charset="0"/>
              </a:rPr>
              <a:t> </a:t>
            </a:r>
          </a:p>
          <a:p>
            <a:pPr>
              <a:buFont typeface="Wingdings" panose="05000000000000000000" pitchFamily="2" charset="2"/>
              <a:buChar char="§"/>
            </a:pPr>
            <a:r>
              <a:rPr lang="en-US" sz="1350" dirty="0"/>
              <a:t>Angular</a:t>
            </a:r>
          </a:p>
          <a:p>
            <a:pPr>
              <a:buFont typeface="Wingdings" panose="05000000000000000000" pitchFamily="2" charset="2"/>
              <a:buChar char="§"/>
            </a:pPr>
            <a:r>
              <a:rPr lang="en-US" sz="1350" dirty="0"/>
              <a:t>Node </a:t>
            </a:r>
            <a:r>
              <a:rPr lang="en-US" sz="1350" dirty="0" err="1"/>
              <a:t>js</a:t>
            </a:r>
            <a:endParaRPr lang="en-US" sz="1350" dirty="0"/>
          </a:p>
          <a:p>
            <a:pPr>
              <a:buFont typeface="Wingdings" panose="05000000000000000000" pitchFamily="2" charset="2"/>
              <a:buChar char="§"/>
            </a:pPr>
            <a:r>
              <a:rPr lang="en-US" sz="1350" dirty="0"/>
              <a:t>Bootstrap</a:t>
            </a:r>
          </a:p>
          <a:p>
            <a:r>
              <a:rPr lang="en-US" b="1" u="sng" dirty="0"/>
              <a:t>Backend </a:t>
            </a:r>
            <a:r>
              <a:rPr lang="en-US" u="sng" dirty="0"/>
              <a:t>:</a:t>
            </a:r>
          </a:p>
          <a:p>
            <a:pPr>
              <a:buFont typeface="Wingdings" panose="05000000000000000000" pitchFamily="2" charset="2"/>
              <a:buChar char="§"/>
            </a:pPr>
            <a:r>
              <a:rPr lang="en-US" sz="1350" dirty="0"/>
              <a:t>ASP.NET</a:t>
            </a:r>
          </a:p>
          <a:p>
            <a:r>
              <a:rPr lang="en-US" b="1" u="sng" dirty="0"/>
              <a:t>Database</a:t>
            </a:r>
            <a:r>
              <a:rPr lang="en-US" b="1" dirty="0"/>
              <a:t>:</a:t>
            </a:r>
          </a:p>
          <a:p>
            <a:pPr>
              <a:buFont typeface="Wingdings" panose="05000000000000000000" pitchFamily="2" charset="2"/>
              <a:buChar char="§"/>
            </a:pPr>
            <a:r>
              <a:rPr lang="en-US" sz="1350" dirty="0"/>
              <a:t>SQL Management studio</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fld id="{B612E2B3-FE01-4688-B5B7-2AFC44B18B7D}" type="slidenum">
              <a:rPr lang="en-IN" smtClean="0"/>
              <a:pPr defTabSz="685800" fontAlgn="auto">
                <a:spcBef>
                  <a:spcPts val="0"/>
                </a:spcBef>
                <a:spcAft>
                  <a:spcPts val="0"/>
                </a:spcAft>
                <a:defRPr/>
              </a:pPr>
              <a:t>4</a:t>
            </a:fld>
            <a:endParaRPr lang="en-US" sz="900" dirty="0">
              <a:solidFill>
                <a:schemeClr val="bg2">
                  <a:lumMod val="25000"/>
                </a:schemeClr>
              </a:solidFill>
              <a:latin typeface="Calibri" panose="020F0502020204030204"/>
              <a:ea typeface="+mn-ea"/>
            </a:endParaRPr>
          </a:p>
        </p:txBody>
      </p:sp>
    </p:spTree>
    <p:extLst>
      <p:ext uri="{BB962C8B-B14F-4D97-AF65-F5344CB8AC3E}">
        <p14:creationId xmlns:p14="http://schemas.microsoft.com/office/powerpoint/2010/main" val="213719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0487B5-8E51-40BA-979E-443E792A1F27}"/>
              </a:ext>
            </a:extLst>
          </p:cNvPr>
          <p:cNvSpPr/>
          <p:nvPr/>
        </p:nvSpPr>
        <p:spPr>
          <a:xfrm>
            <a:off x="498882" y="246069"/>
            <a:ext cx="8146236" cy="6317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u="sng" dirty="0">
                <a:solidFill>
                  <a:schemeClr val="bg1">
                    <a:lumMod val="10000"/>
                  </a:schemeClr>
                </a:solidFill>
              </a:rPr>
              <a:t>ABOUT PROJECT</a:t>
            </a:r>
          </a:p>
        </p:txBody>
      </p:sp>
      <p:sp>
        <p:nvSpPr>
          <p:cNvPr id="7" name="TextBox 6">
            <a:extLst>
              <a:ext uri="{FF2B5EF4-FFF2-40B4-BE49-F238E27FC236}">
                <a16:creationId xmlns:a16="http://schemas.microsoft.com/office/drawing/2014/main" id="{821562C7-33DE-490A-B989-F8D459F0A0EC}"/>
              </a:ext>
            </a:extLst>
          </p:cNvPr>
          <p:cNvSpPr txBox="1"/>
          <p:nvPr/>
        </p:nvSpPr>
        <p:spPr>
          <a:xfrm>
            <a:off x="498882" y="1085088"/>
            <a:ext cx="8146236" cy="1569660"/>
          </a:xfrm>
          <a:prstGeom prst="rect">
            <a:avLst/>
          </a:prstGeom>
          <a:noFill/>
        </p:spPr>
        <p:txBody>
          <a:bodyPr wrap="square">
            <a:spAutoFit/>
          </a:bodyPr>
          <a:lstStyle/>
          <a:p>
            <a:r>
              <a:rPr lang="en-US" sz="1600" dirty="0">
                <a:cs typeface="Arial" panose="020B0604020202020204" pitchFamily="34" charset="0"/>
              </a:rPr>
              <a:t>The existing insurance systems require an agent to act as a mediator between the      insurance company and the customer. This leads to extra charges of payments in terms of brokerage and token money to the customer. There is no existing provision for tracking the status of Insurance application of the customer. The customer document verification needs to be done by the agent by manually visiting the customer or by having the Customer visit the </a:t>
            </a:r>
            <a:r>
              <a:rPr lang="en-US" sz="1600">
                <a:cs typeface="Arial" panose="020B0604020202020204" pitchFamily="34" charset="0"/>
              </a:rPr>
              <a:t>company center. </a:t>
            </a:r>
            <a:endParaRPr lang="en-IN" sz="1600" dirty="0">
              <a:cs typeface="Arial" panose="020B0604020202020204" pitchFamily="34" charset="0"/>
            </a:endParaRPr>
          </a:p>
        </p:txBody>
      </p:sp>
    </p:spTree>
    <p:extLst>
      <p:ext uri="{BB962C8B-B14F-4D97-AF65-F5344CB8AC3E}">
        <p14:creationId xmlns:p14="http://schemas.microsoft.com/office/powerpoint/2010/main" val="120008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4173"/>
            <a:ext cx="7528476" cy="592470"/>
          </a:xfrm>
        </p:spPr>
        <p:txBody>
          <a:bodyPr/>
          <a:lstStyle/>
          <a:p>
            <a:r>
              <a:rPr lang="en-US" dirty="0">
                <a:solidFill>
                  <a:schemeClr val="bg1">
                    <a:lumMod val="10000"/>
                  </a:schemeClr>
                </a:solidFill>
              </a:rPr>
              <a:t>THE SITE:</a:t>
            </a:r>
            <a:r>
              <a:rPr lang="en-IN" sz="2800" dirty="0">
                <a:solidFill>
                  <a:schemeClr val="bg1">
                    <a:lumMod val="10000"/>
                  </a:schemeClr>
                </a:solidFill>
              </a:rPr>
              <a:t> </a:t>
            </a:r>
            <a:br>
              <a:rPr lang="en-IN" sz="2800" dirty="0"/>
            </a:br>
            <a:r>
              <a:rPr lang="en-IN" sz="1050" b="0" dirty="0">
                <a:solidFill>
                  <a:schemeClr val="bg1">
                    <a:lumMod val="10000"/>
                  </a:schemeClr>
                </a:solidFill>
              </a:rPr>
              <a:t>The website was </a:t>
            </a:r>
            <a:r>
              <a:rPr lang="en-IN" sz="1050" b="0" dirty="0" err="1">
                <a:solidFill>
                  <a:schemeClr val="bg1">
                    <a:lumMod val="10000"/>
                  </a:schemeClr>
                </a:solidFill>
              </a:rPr>
              <a:t>bulit</a:t>
            </a:r>
            <a:r>
              <a:rPr lang="en-IN" sz="1050" b="0" dirty="0">
                <a:solidFill>
                  <a:schemeClr val="bg1">
                    <a:lumMod val="10000"/>
                  </a:schemeClr>
                </a:solidFill>
              </a:rPr>
              <a:t> using Angular ,</a:t>
            </a:r>
            <a:r>
              <a:rPr lang="en-IN" sz="1050" b="0" dirty="0" err="1">
                <a:solidFill>
                  <a:schemeClr val="bg1">
                    <a:lumMod val="10000"/>
                  </a:schemeClr>
                </a:solidFill>
              </a:rPr>
              <a:t>ASP.NET.And</a:t>
            </a:r>
            <a:r>
              <a:rPr lang="en-IN" sz="1050" b="0" dirty="0">
                <a:solidFill>
                  <a:schemeClr val="bg1">
                    <a:lumMod val="10000"/>
                  </a:schemeClr>
                </a:solidFill>
              </a:rPr>
              <a:t> information of this application is stored using </a:t>
            </a:r>
            <a:r>
              <a:rPr lang="en-IN" sz="1050" b="0" dirty="0" err="1">
                <a:solidFill>
                  <a:schemeClr val="bg1">
                    <a:lumMod val="10000"/>
                  </a:schemeClr>
                </a:solidFill>
              </a:rPr>
              <a:t>Sql</a:t>
            </a:r>
            <a:r>
              <a:rPr lang="en-IN" sz="1050" b="0" dirty="0">
                <a:solidFill>
                  <a:schemeClr val="bg1">
                    <a:lumMod val="10000"/>
                  </a:schemeClr>
                </a:solidFill>
              </a:rPr>
              <a:t> server     </a:t>
            </a:r>
            <a:endParaRPr lang="en-US" sz="1050" b="0" dirty="0">
              <a:solidFill>
                <a:schemeClr val="bg1">
                  <a:lumMod val="10000"/>
                </a:schemeClr>
              </a:solidFill>
            </a:endParaRPr>
          </a:p>
        </p:txBody>
      </p:sp>
      <p:grpSp>
        <p:nvGrpSpPr>
          <p:cNvPr id="68" name="Group 67"/>
          <p:cNvGrpSpPr/>
          <p:nvPr/>
        </p:nvGrpSpPr>
        <p:grpSpPr>
          <a:xfrm>
            <a:off x="189972" y="1340581"/>
            <a:ext cx="8162157" cy="2402764"/>
            <a:chOff x="470925" y="2043663"/>
            <a:chExt cx="10882875" cy="3050193"/>
          </a:xfrm>
        </p:grpSpPr>
        <p:sp>
          <p:nvSpPr>
            <p:cNvPr id="4" name="TextBox 3"/>
            <p:cNvSpPr txBox="1"/>
            <p:nvPr/>
          </p:nvSpPr>
          <p:spPr>
            <a:xfrm>
              <a:off x="600189" y="2043663"/>
              <a:ext cx="1500815" cy="351637"/>
            </a:xfrm>
            <a:prstGeom prst="rect">
              <a:avLst/>
            </a:prstGeom>
            <a:noFill/>
          </p:spPr>
          <p:txBody>
            <a:bodyPr wrap="square" rtlCol="0">
              <a:spAutoFit/>
            </a:bodyPr>
            <a:lstStyle/>
            <a:p>
              <a:r>
                <a:rPr lang="en-US" b="1" dirty="0">
                  <a:solidFill>
                    <a:schemeClr val="bg1">
                      <a:lumMod val="10000"/>
                    </a:schemeClr>
                  </a:solidFill>
                </a:rPr>
                <a:t>Homepage</a:t>
              </a:r>
            </a:p>
          </p:txBody>
        </p:sp>
        <p:sp>
          <p:nvSpPr>
            <p:cNvPr id="5" name="Rectangle 4"/>
            <p:cNvSpPr/>
            <p:nvPr/>
          </p:nvSpPr>
          <p:spPr>
            <a:xfrm>
              <a:off x="470925" y="2540500"/>
              <a:ext cx="3323714" cy="820486"/>
            </a:xfrm>
            <a:prstGeom prst="rect">
              <a:avLst/>
            </a:prstGeom>
          </p:spPr>
          <p:txBody>
            <a:bodyPr wrap="square">
              <a:spAutoFit/>
            </a:bodyPr>
            <a:lstStyle/>
            <a:p>
              <a:r>
                <a:rPr lang="en-US" sz="900" dirty="0">
                  <a:solidFill>
                    <a:schemeClr val="bg2">
                      <a:lumMod val="25000"/>
                    </a:schemeClr>
                  </a:solidFill>
                </a:rPr>
                <a:t>Here all the modules of general insurance are displayed and the user can login from here , can know about general insurance, can contact us </a:t>
              </a:r>
              <a:r>
                <a:rPr lang="en-US" sz="900" dirty="0">
                  <a:solidFill>
                    <a:schemeClr val="bg2">
                      <a:lumMod val="75000"/>
                    </a:schemeClr>
                  </a:solidFill>
                </a:rPr>
                <a:t>.</a:t>
              </a:r>
            </a:p>
          </p:txBody>
        </p:sp>
        <p:sp>
          <p:nvSpPr>
            <p:cNvPr id="17" name="TextBox 16"/>
            <p:cNvSpPr txBox="1"/>
            <p:nvPr/>
          </p:nvSpPr>
          <p:spPr>
            <a:xfrm>
              <a:off x="4728933" y="2100976"/>
              <a:ext cx="1710295" cy="332101"/>
            </a:xfrm>
            <a:prstGeom prst="rect">
              <a:avLst/>
            </a:prstGeom>
            <a:noFill/>
          </p:spPr>
          <p:txBody>
            <a:bodyPr wrap="square" rtlCol="0">
              <a:spAutoFit/>
            </a:bodyPr>
            <a:lstStyle/>
            <a:p>
              <a:r>
                <a:rPr lang="en-US" sz="1100" b="1" dirty="0">
                  <a:solidFill>
                    <a:schemeClr val="bg1">
                      <a:lumMod val="10000"/>
                    </a:schemeClr>
                  </a:solidFill>
                </a:rPr>
                <a:t>Buy Insurance</a:t>
              </a:r>
            </a:p>
          </p:txBody>
        </p:sp>
        <p:sp>
          <p:nvSpPr>
            <p:cNvPr id="18" name="Rectangle 17"/>
            <p:cNvSpPr/>
            <p:nvPr/>
          </p:nvSpPr>
          <p:spPr>
            <a:xfrm>
              <a:off x="4547221" y="2889985"/>
              <a:ext cx="3097560" cy="282990"/>
            </a:xfrm>
            <a:prstGeom prst="rect">
              <a:avLst/>
            </a:prstGeom>
          </p:spPr>
          <p:txBody>
            <a:bodyPr wrap="square">
              <a:spAutoFit/>
            </a:bodyPr>
            <a:lstStyle/>
            <a:p>
              <a:endParaRPr lang="en-US" sz="900" dirty="0">
                <a:solidFill>
                  <a:schemeClr val="bg2">
                    <a:lumMod val="75000"/>
                  </a:schemeClr>
                </a:solidFill>
              </a:endParaRPr>
            </a:p>
          </p:txBody>
        </p:sp>
        <p:sp>
          <p:nvSpPr>
            <p:cNvPr id="21" name="TextBox 20"/>
            <p:cNvSpPr txBox="1"/>
            <p:nvPr/>
          </p:nvSpPr>
          <p:spPr>
            <a:xfrm>
              <a:off x="8253088" y="2060848"/>
              <a:ext cx="1793653" cy="332101"/>
            </a:xfrm>
            <a:prstGeom prst="rect">
              <a:avLst/>
            </a:prstGeom>
            <a:noFill/>
          </p:spPr>
          <p:txBody>
            <a:bodyPr wrap="none" rtlCol="0">
              <a:spAutoFit/>
            </a:bodyPr>
            <a:lstStyle/>
            <a:p>
              <a:r>
                <a:rPr lang="en-US" sz="1100" b="1" dirty="0">
                  <a:solidFill>
                    <a:schemeClr val="bg1">
                      <a:lumMod val="10000"/>
                    </a:schemeClr>
                  </a:solidFill>
                </a:rPr>
                <a:t>Renew Insurance</a:t>
              </a:r>
            </a:p>
          </p:txBody>
        </p:sp>
        <p:sp>
          <p:nvSpPr>
            <p:cNvPr id="22" name="Rectangle 21"/>
            <p:cNvSpPr/>
            <p:nvPr/>
          </p:nvSpPr>
          <p:spPr>
            <a:xfrm>
              <a:off x="7908679" y="2605540"/>
              <a:ext cx="3097560" cy="293030"/>
            </a:xfrm>
            <a:prstGeom prst="rect">
              <a:avLst/>
            </a:prstGeom>
          </p:spPr>
          <p:txBody>
            <a:bodyPr wrap="square">
              <a:spAutoFit/>
            </a:bodyPr>
            <a:lstStyle/>
            <a:p>
              <a:r>
                <a:rPr lang="en-US" sz="900" dirty="0">
                  <a:solidFill>
                    <a:schemeClr val="bg2">
                      <a:lumMod val="25000"/>
                    </a:schemeClr>
                  </a:solidFill>
                </a:rPr>
                <a:t>The user can renew the insurance </a:t>
              </a:r>
              <a:r>
                <a:rPr lang="en-US" sz="900" dirty="0">
                  <a:solidFill>
                    <a:schemeClr val="bg2">
                      <a:lumMod val="75000"/>
                    </a:schemeClr>
                  </a:solidFill>
                </a:rPr>
                <a:t>.</a:t>
              </a:r>
            </a:p>
          </p:txBody>
        </p:sp>
        <p:sp>
          <p:nvSpPr>
            <p:cNvPr id="41" name="TextBox 40"/>
            <p:cNvSpPr txBox="1"/>
            <p:nvPr/>
          </p:nvSpPr>
          <p:spPr>
            <a:xfrm>
              <a:off x="4192451" y="4256563"/>
              <a:ext cx="2066894" cy="332101"/>
            </a:xfrm>
            <a:prstGeom prst="rect">
              <a:avLst/>
            </a:prstGeom>
            <a:noFill/>
          </p:spPr>
          <p:txBody>
            <a:bodyPr wrap="square" rtlCol="0">
              <a:spAutoFit/>
            </a:bodyPr>
            <a:lstStyle/>
            <a:p>
              <a:r>
                <a:rPr lang="en-US" sz="1100" b="1" dirty="0">
                  <a:solidFill>
                    <a:schemeClr val="bg1">
                      <a:lumMod val="10000"/>
                    </a:schemeClr>
                  </a:solidFill>
                </a:rPr>
                <a:t>Calculate </a:t>
              </a:r>
              <a:r>
                <a:rPr lang="en-US" sz="1100" b="1" dirty="0" err="1">
                  <a:solidFill>
                    <a:schemeClr val="bg1">
                      <a:lumMod val="10000"/>
                    </a:schemeClr>
                  </a:solidFill>
                </a:rPr>
                <a:t>Premeium</a:t>
              </a:r>
              <a:endParaRPr lang="en-US" sz="1100" b="1" dirty="0">
                <a:solidFill>
                  <a:schemeClr val="bg1">
                    <a:lumMod val="10000"/>
                  </a:schemeClr>
                </a:solidFill>
              </a:endParaRPr>
            </a:p>
          </p:txBody>
        </p:sp>
        <p:sp>
          <p:nvSpPr>
            <p:cNvPr id="42" name="Rectangle 41"/>
            <p:cNvSpPr/>
            <p:nvPr/>
          </p:nvSpPr>
          <p:spPr>
            <a:xfrm>
              <a:off x="3677118" y="4625007"/>
              <a:ext cx="3097560" cy="468849"/>
            </a:xfrm>
            <a:prstGeom prst="rect">
              <a:avLst/>
            </a:prstGeom>
          </p:spPr>
          <p:txBody>
            <a:bodyPr wrap="square">
              <a:spAutoFit/>
            </a:bodyPr>
            <a:lstStyle/>
            <a:p>
              <a:r>
                <a:rPr lang="en-US" sz="900" dirty="0">
                  <a:solidFill>
                    <a:schemeClr val="bg2">
                      <a:lumMod val="25000"/>
                    </a:schemeClr>
                  </a:solidFill>
                </a:rPr>
                <a:t>User can find the estimate of the insurance </a:t>
              </a:r>
            </a:p>
          </p:txBody>
        </p:sp>
        <p:sp>
          <p:nvSpPr>
            <p:cNvPr id="38" name="TextBox 37"/>
            <p:cNvSpPr txBox="1"/>
            <p:nvPr/>
          </p:nvSpPr>
          <p:spPr>
            <a:xfrm>
              <a:off x="8250762" y="4273120"/>
              <a:ext cx="1697473" cy="332101"/>
            </a:xfrm>
            <a:prstGeom prst="rect">
              <a:avLst/>
            </a:prstGeom>
            <a:noFill/>
          </p:spPr>
          <p:txBody>
            <a:bodyPr wrap="none" rtlCol="0">
              <a:spAutoFit/>
            </a:bodyPr>
            <a:lstStyle/>
            <a:p>
              <a:r>
                <a:rPr lang="en-US" sz="1100" b="1" dirty="0">
                  <a:solidFill>
                    <a:schemeClr val="bg1">
                      <a:lumMod val="10000"/>
                    </a:schemeClr>
                  </a:solidFill>
                </a:rPr>
                <a:t>Claim Insurance</a:t>
              </a:r>
            </a:p>
          </p:txBody>
        </p:sp>
        <p:sp>
          <p:nvSpPr>
            <p:cNvPr id="39" name="Rectangle 38"/>
            <p:cNvSpPr/>
            <p:nvPr/>
          </p:nvSpPr>
          <p:spPr>
            <a:xfrm>
              <a:off x="7571556" y="4634973"/>
              <a:ext cx="3097560" cy="293030"/>
            </a:xfrm>
            <a:prstGeom prst="rect">
              <a:avLst/>
            </a:prstGeom>
          </p:spPr>
          <p:txBody>
            <a:bodyPr wrap="square">
              <a:spAutoFit/>
            </a:bodyPr>
            <a:lstStyle/>
            <a:p>
              <a:r>
                <a:rPr lang="en-US" sz="900" dirty="0">
                  <a:solidFill>
                    <a:schemeClr val="bg2">
                      <a:lumMod val="25000"/>
                    </a:schemeClr>
                  </a:solidFill>
                </a:rPr>
                <a:t>The user can claim his insurance</a:t>
              </a:r>
            </a:p>
          </p:txBody>
        </p:sp>
        <p:sp>
          <p:nvSpPr>
            <p:cNvPr id="47" name="Arrow: Pentagon 46"/>
            <p:cNvSpPr/>
            <p:nvPr/>
          </p:nvSpPr>
          <p:spPr>
            <a:xfrm>
              <a:off x="2132657" y="2157081"/>
              <a:ext cx="2641668"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Arrow: Pentagon 47"/>
            <p:cNvSpPr/>
            <p:nvPr/>
          </p:nvSpPr>
          <p:spPr>
            <a:xfrm>
              <a:off x="6439227" y="2153181"/>
              <a:ext cx="1817011"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9" name="Arrow: Pentagon 48"/>
            <p:cNvSpPr/>
            <p:nvPr/>
          </p:nvSpPr>
          <p:spPr>
            <a:xfrm rot="10800000">
              <a:off x="6155241" y="4365453"/>
              <a:ext cx="2100998" cy="184666"/>
            </a:xfrm>
            <a:prstGeom prst="homePlate">
              <a:avLst>
                <a:gd name="adj" fmla="val 6189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Arrow: Pentagon 50"/>
            <p:cNvSpPr/>
            <p:nvPr/>
          </p:nvSpPr>
          <p:spPr>
            <a:xfrm>
              <a:off x="9984432" y="2153181"/>
              <a:ext cx="1369368" cy="167558"/>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Arrow: Pentagon 51"/>
            <p:cNvSpPr/>
            <p:nvPr/>
          </p:nvSpPr>
          <p:spPr>
            <a:xfrm rot="10800000">
              <a:off x="9864260" y="4365453"/>
              <a:ext cx="1489539"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3" name="Arrow: Pentagon 52"/>
            <p:cNvSpPr/>
            <p:nvPr/>
          </p:nvSpPr>
          <p:spPr>
            <a:xfrm rot="5400000">
              <a:off x="10062997" y="3259319"/>
              <a:ext cx="2396939" cy="184666"/>
            </a:xfrm>
            <a:prstGeom prst="homePlat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77" name="Slide Number Placeholder 76"/>
          <p:cNvSpPr>
            <a:spLocks noGrp="1"/>
          </p:cNvSpPr>
          <p:nvPr>
            <p:ph type="sldNum" sz="quarter" idx="12"/>
          </p:nvPr>
        </p:nvSpPr>
        <p:spPr/>
        <p:txBody>
          <a:bodyPr/>
          <a:lstStyle/>
          <a:p>
            <a:fld id="{FC1CF07D-8B3F-4D32-B059-0039CEA46DB1}" type="slidenum">
              <a:rPr lang="en-US" smtClean="0"/>
              <a:pPr/>
              <a:t>6</a:t>
            </a:fld>
            <a:endParaRPr lang="en-US"/>
          </a:p>
        </p:txBody>
      </p:sp>
      <p:sp>
        <p:nvSpPr>
          <p:cNvPr id="67" name="Rectangle 66">
            <a:extLst>
              <a:ext uri="{FF2B5EF4-FFF2-40B4-BE49-F238E27FC236}">
                <a16:creationId xmlns:a16="http://schemas.microsoft.com/office/drawing/2014/main" id="{62BC3667-DFFB-439D-8847-B60119866AC1}"/>
              </a:ext>
            </a:extLst>
          </p:cNvPr>
          <p:cNvSpPr/>
          <p:nvPr/>
        </p:nvSpPr>
        <p:spPr>
          <a:xfrm>
            <a:off x="2836877" y="1762411"/>
            <a:ext cx="2611316" cy="507831"/>
          </a:xfrm>
          <a:prstGeom prst="rect">
            <a:avLst/>
          </a:prstGeom>
        </p:spPr>
        <p:txBody>
          <a:bodyPr wrap="square">
            <a:spAutoFit/>
          </a:bodyPr>
          <a:lstStyle/>
          <a:p>
            <a:r>
              <a:rPr lang="en-US" sz="900" dirty="0">
                <a:solidFill>
                  <a:schemeClr val="bg2">
                    <a:lumMod val="25000"/>
                  </a:schemeClr>
                </a:solidFill>
              </a:rPr>
              <a:t>The user can buy an insurance if he is an registered user , else he can register and login here.</a:t>
            </a:r>
          </a:p>
        </p:txBody>
      </p:sp>
    </p:spTree>
    <p:extLst>
      <p:ext uri="{BB962C8B-B14F-4D97-AF65-F5344CB8AC3E}">
        <p14:creationId xmlns:p14="http://schemas.microsoft.com/office/powerpoint/2010/main" val="178894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820AEFA-787B-4DC5-8FBF-B3DCFCEB3743}"/>
              </a:ext>
            </a:extLst>
          </p:cNvPr>
          <p:cNvPicPr>
            <a:picLocks noChangeAspect="1"/>
          </p:cNvPicPr>
          <p:nvPr/>
        </p:nvPicPr>
        <p:blipFill>
          <a:blip r:embed="rId2"/>
          <a:stretch>
            <a:fillRect/>
          </a:stretch>
        </p:blipFill>
        <p:spPr>
          <a:xfrm>
            <a:off x="560832" y="-48817"/>
            <a:ext cx="7710395" cy="5241133"/>
          </a:xfrm>
          <a:prstGeom prst="rect">
            <a:avLst/>
          </a:prstGeom>
        </p:spPr>
      </p:pic>
      <p:sp>
        <p:nvSpPr>
          <p:cNvPr id="5" name="Rectangle 4">
            <a:extLst>
              <a:ext uri="{FF2B5EF4-FFF2-40B4-BE49-F238E27FC236}">
                <a16:creationId xmlns:a16="http://schemas.microsoft.com/office/drawing/2014/main" id="{EFB915E4-EE82-41D0-8905-BD10C97891D1}"/>
              </a:ext>
            </a:extLst>
          </p:cNvPr>
          <p:cNvSpPr/>
          <p:nvPr/>
        </p:nvSpPr>
        <p:spPr>
          <a:xfrm>
            <a:off x="190021" y="253556"/>
            <a:ext cx="3135323" cy="8340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Database Diagram</a:t>
            </a:r>
          </a:p>
        </p:txBody>
      </p:sp>
    </p:spTree>
    <p:extLst>
      <p:ext uri="{BB962C8B-B14F-4D97-AF65-F5344CB8AC3E}">
        <p14:creationId xmlns:p14="http://schemas.microsoft.com/office/powerpoint/2010/main" val="385777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9378E5B8-1F42-4EC2-BEC1-6695CF3DD029}"/>
              </a:ext>
            </a:extLst>
          </p:cNvPr>
          <p:cNvPicPr>
            <a:picLocks noChangeAspect="1"/>
          </p:cNvPicPr>
          <p:nvPr/>
        </p:nvPicPr>
        <p:blipFill>
          <a:blip r:embed="rId2"/>
          <a:stretch>
            <a:fillRect/>
          </a:stretch>
        </p:blipFill>
        <p:spPr>
          <a:xfrm>
            <a:off x="1472408" y="789852"/>
            <a:ext cx="7393156" cy="4141104"/>
          </a:xfrm>
          <a:prstGeom prst="rect">
            <a:avLst/>
          </a:prstGeom>
        </p:spPr>
      </p:pic>
      <p:sp>
        <p:nvSpPr>
          <p:cNvPr id="5" name="Rectangle 4">
            <a:extLst>
              <a:ext uri="{FF2B5EF4-FFF2-40B4-BE49-F238E27FC236}">
                <a16:creationId xmlns:a16="http://schemas.microsoft.com/office/drawing/2014/main" id="{06FA3336-B1F8-45B6-8F48-07D51068520E}"/>
              </a:ext>
            </a:extLst>
          </p:cNvPr>
          <p:cNvSpPr/>
          <p:nvPr/>
        </p:nvSpPr>
        <p:spPr>
          <a:xfrm>
            <a:off x="278436" y="197300"/>
            <a:ext cx="2928059" cy="8340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err="1"/>
              <a:t>FlowChart</a:t>
            </a:r>
            <a:endParaRPr lang="en-US" sz="1600" dirty="0"/>
          </a:p>
        </p:txBody>
      </p:sp>
    </p:spTree>
    <p:extLst>
      <p:ext uri="{BB962C8B-B14F-4D97-AF65-F5344CB8AC3E}">
        <p14:creationId xmlns:p14="http://schemas.microsoft.com/office/powerpoint/2010/main" val="213538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08268D-8327-441D-A2A3-67589C9AE403}"/>
              </a:ext>
            </a:extLst>
          </p:cNvPr>
          <p:cNvSpPr>
            <a:spLocks noGrp="1"/>
          </p:cNvSpPr>
          <p:nvPr>
            <p:ph type="sldNum" sz="quarter" idx="12"/>
          </p:nvPr>
        </p:nvSpPr>
        <p:spPr/>
        <p:txBody>
          <a:bodyPr/>
          <a:lstStyle/>
          <a:p>
            <a:fld id="{FC1CF07D-8B3F-4D32-B059-0039CEA46DB1}" type="slidenum">
              <a:rPr lang="en-US" smtClean="0"/>
              <a:pPr/>
              <a:t>9</a:t>
            </a:fld>
            <a:endParaRPr lang="en-US"/>
          </a:p>
        </p:txBody>
      </p:sp>
      <p:pic>
        <p:nvPicPr>
          <p:cNvPr id="5" name="Picture 4" descr="Graphical user interface&#10;&#10;Description automatically generated">
            <a:extLst>
              <a:ext uri="{FF2B5EF4-FFF2-40B4-BE49-F238E27FC236}">
                <a16:creationId xmlns:a16="http://schemas.microsoft.com/office/drawing/2014/main" id="{C62D7DB3-3D23-4949-9C5A-C68DCDA5FC72}"/>
              </a:ext>
            </a:extLst>
          </p:cNvPr>
          <p:cNvPicPr>
            <a:picLocks noChangeAspect="1"/>
          </p:cNvPicPr>
          <p:nvPr/>
        </p:nvPicPr>
        <p:blipFill>
          <a:blip r:embed="rId2"/>
          <a:stretch>
            <a:fillRect/>
          </a:stretch>
        </p:blipFill>
        <p:spPr>
          <a:xfrm>
            <a:off x="753096" y="972520"/>
            <a:ext cx="7272528" cy="3715808"/>
          </a:xfrm>
          <a:prstGeom prst="rect">
            <a:avLst/>
          </a:prstGeom>
        </p:spPr>
      </p:pic>
      <p:sp>
        <p:nvSpPr>
          <p:cNvPr id="6" name="Rectangle 5">
            <a:extLst>
              <a:ext uri="{FF2B5EF4-FFF2-40B4-BE49-F238E27FC236}">
                <a16:creationId xmlns:a16="http://schemas.microsoft.com/office/drawing/2014/main" id="{42AFF54C-65B6-4558-82EE-9F4F08646712}"/>
              </a:ext>
            </a:extLst>
          </p:cNvPr>
          <p:cNvSpPr/>
          <p:nvPr/>
        </p:nvSpPr>
        <p:spPr>
          <a:xfrm>
            <a:off x="753096" y="158662"/>
            <a:ext cx="2172984" cy="5930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dirty="0"/>
              <a:t>HOMEPAGE</a:t>
            </a:r>
          </a:p>
        </p:txBody>
      </p:sp>
    </p:spTree>
    <p:extLst>
      <p:ext uri="{BB962C8B-B14F-4D97-AF65-F5344CB8AC3E}">
        <p14:creationId xmlns:p14="http://schemas.microsoft.com/office/powerpoint/2010/main" val="3130154216"/>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23771</TotalTime>
  <Words>672</Words>
  <Application>Microsoft Office PowerPoint</Application>
  <PresentationFormat>On-screen Show (16:9)</PresentationFormat>
  <Paragraphs>90</Paragraphs>
  <Slides>22</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Amasis MT Pro Black</vt:lpstr>
      <vt:lpstr>Arial</vt:lpstr>
      <vt:lpstr>Bierstadt</vt:lpstr>
      <vt:lpstr>Calibri</vt:lpstr>
      <vt:lpstr>Calibri Light</vt:lpstr>
      <vt:lpstr>Congenial Light</vt:lpstr>
      <vt:lpstr>Symbol</vt:lpstr>
      <vt:lpstr>Wingdings</vt:lpstr>
      <vt:lpstr>L&amp;T Infotech</vt:lpstr>
      <vt:lpstr>Custom Design</vt:lpstr>
      <vt:lpstr>GENARAL INSURANCE</vt:lpstr>
      <vt:lpstr>Welcome!</vt:lpstr>
      <vt:lpstr>Agenda</vt:lpstr>
      <vt:lpstr>Technologies used for developing an  effective application!</vt:lpstr>
      <vt:lpstr>PowerPoint Presentation</vt:lpstr>
      <vt:lpstr>THE SITE:  The website was bulit using Angular ,ASP.NET.And information of this application is stored using Sql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Sindhu Reddy</cp:lastModifiedBy>
  <cp:revision>1878</cp:revision>
  <cp:lastPrinted>2015-11-28T12:28:20Z</cp:lastPrinted>
  <dcterms:created xsi:type="dcterms:W3CDTF">2007-05-25T22:38:05Z</dcterms:created>
  <dcterms:modified xsi:type="dcterms:W3CDTF">2022-03-25T07:56:51Z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