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7" r:id="rId3"/>
    <p:sldId id="275" r:id="rId4"/>
    <p:sldId id="310" r:id="rId5"/>
    <p:sldId id="285" r:id="rId6"/>
    <p:sldId id="286" r:id="rId7"/>
    <p:sldId id="311" r:id="rId8"/>
    <p:sldId id="268" r:id="rId9"/>
    <p:sldId id="269" r:id="rId10"/>
    <p:sldId id="282" r:id="rId11"/>
    <p:sldId id="309" r:id="rId12"/>
    <p:sldId id="279" r:id="rId13"/>
    <p:sldId id="281" r:id="rId14"/>
    <p:sldId id="314" r:id="rId15"/>
    <p:sldId id="315" r:id="rId16"/>
    <p:sldId id="299" r:id="rId17"/>
    <p:sldId id="288" r:id="rId18"/>
    <p:sldId id="289" r:id="rId19"/>
    <p:sldId id="295" r:id="rId20"/>
    <p:sldId id="297" r:id="rId21"/>
    <p:sldId id="312" r:id="rId22"/>
    <p:sldId id="291" r:id="rId23"/>
    <p:sldId id="292" r:id="rId24"/>
    <p:sldId id="301" r:id="rId25"/>
    <p:sldId id="304" r:id="rId26"/>
    <p:sldId id="3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630CB6-4EDF-AE66-F290-0A84080558E2}" name="Umangkumar Patel" initials="UP" userId="S::upatel17@my.harrisburgu.edu::6ac18ba5-162b-41f5-a8a7-b983fc386f4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24E0A"/>
    <a:srgbClr val="F37923"/>
    <a:srgbClr val="AF4C09"/>
    <a:srgbClr val="0C6157"/>
    <a:srgbClr val="A7F1E3"/>
    <a:srgbClr val="65296C"/>
    <a:srgbClr val="8439BD"/>
    <a:srgbClr val="4C21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D46AB1-6BBE-41FC-8851-99D325A22145}" v="25" dt="2021-12-07T16:47:40.654"/>
    <p1510:client id="{211AB6AE-653E-4EBF-D5D8-AE530D3109A4}" v="11" dt="2021-12-11T00:13:40.386"/>
    <p1510:client id="{6A0D3A7C-49DB-4802-9885-C52DB95FD75C}" v="707" dt="2021-12-07T17:59:16.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74241-79F3-4D52-91D0-A470AFBB5109}"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85F7EB3A-B37D-4466-9701-4DC847F3CF9F}">
      <dgm:prSet/>
      <dgm:spPr>
        <a:solidFill>
          <a:srgbClr val="AF4C09"/>
        </a:solidFill>
        <a:ln>
          <a:solidFill>
            <a:srgbClr val="B24E0A"/>
          </a:solidFill>
        </a:ln>
      </dgm:spPr>
      <dgm:t>
        <a:bodyPr/>
        <a:lstStyle/>
        <a:p>
          <a:r>
            <a:rPr lang="en-US"/>
            <a:t>Grocery Store Application</a:t>
          </a:r>
        </a:p>
      </dgm:t>
    </dgm:pt>
    <dgm:pt modelId="{1A2894DD-269E-4213-9FFB-A4DEDB228D17}" type="parTrans" cxnId="{BB9D36CD-6EC0-45B1-94A1-47E1BD9274CE}">
      <dgm:prSet/>
      <dgm:spPr/>
      <dgm:t>
        <a:bodyPr/>
        <a:lstStyle/>
        <a:p>
          <a:endParaRPr lang="en-US"/>
        </a:p>
      </dgm:t>
    </dgm:pt>
    <dgm:pt modelId="{36F5850F-23E4-466B-90DF-AF59D59808E0}" type="sibTrans" cxnId="{BB9D36CD-6EC0-45B1-94A1-47E1BD9274CE}">
      <dgm:prSet/>
      <dgm:spPr/>
      <dgm:t>
        <a:bodyPr/>
        <a:lstStyle/>
        <a:p>
          <a:endParaRPr lang="en-US"/>
        </a:p>
      </dgm:t>
    </dgm:pt>
    <dgm:pt modelId="{B0BECCCD-2533-4E14-92F0-E62F5F2B4ADE}">
      <dgm:prSet/>
      <dgm:spPr>
        <a:solidFill>
          <a:srgbClr val="AF4C09"/>
        </a:solidFill>
        <a:ln>
          <a:solidFill>
            <a:srgbClr val="B24E0A"/>
          </a:solidFill>
        </a:ln>
      </dgm:spPr>
      <dgm:t>
        <a:bodyPr/>
        <a:lstStyle/>
        <a:p>
          <a:r>
            <a:rPr lang="en-US"/>
            <a:t>Check availability and place orders</a:t>
          </a:r>
        </a:p>
      </dgm:t>
    </dgm:pt>
    <dgm:pt modelId="{08DC5DB3-8698-4329-A8B7-8EC2ADB8E42E}" type="parTrans" cxnId="{7FCA8F1C-D56B-4675-94D0-EB62C26FB607}">
      <dgm:prSet/>
      <dgm:spPr/>
      <dgm:t>
        <a:bodyPr/>
        <a:lstStyle/>
        <a:p>
          <a:endParaRPr lang="en-US"/>
        </a:p>
      </dgm:t>
    </dgm:pt>
    <dgm:pt modelId="{AC287121-8975-4361-A52F-1FB189336453}" type="sibTrans" cxnId="{7FCA8F1C-D56B-4675-94D0-EB62C26FB607}">
      <dgm:prSet/>
      <dgm:spPr/>
      <dgm:t>
        <a:bodyPr/>
        <a:lstStyle/>
        <a:p>
          <a:endParaRPr lang="en-US"/>
        </a:p>
      </dgm:t>
    </dgm:pt>
    <dgm:pt modelId="{0A402C64-62C0-43CC-BC30-A3DA11642FF2}">
      <dgm:prSet/>
      <dgm:spPr>
        <a:solidFill>
          <a:srgbClr val="AF4C09"/>
        </a:solidFill>
        <a:ln>
          <a:solidFill>
            <a:srgbClr val="B24E0A"/>
          </a:solidFill>
        </a:ln>
      </dgm:spPr>
      <dgm:t>
        <a:bodyPr/>
        <a:lstStyle/>
        <a:p>
          <a:r>
            <a:rPr lang="en-US"/>
            <a:t>Rewards Point System</a:t>
          </a:r>
        </a:p>
      </dgm:t>
    </dgm:pt>
    <dgm:pt modelId="{4A85746F-7E1C-4880-B6EC-D281124099C6}" type="parTrans" cxnId="{4DECFCDD-5B41-4F5D-8F9C-05B2AED5F3ED}">
      <dgm:prSet/>
      <dgm:spPr/>
      <dgm:t>
        <a:bodyPr/>
        <a:lstStyle/>
        <a:p>
          <a:endParaRPr lang="en-US"/>
        </a:p>
      </dgm:t>
    </dgm:pt>
    <dgm:pt modelId="{BF229E3C-CCCD-4E1C-8381-76B5D65EB7A0}" type="sibTrans" cxnId="{4DECFCDD-5B41-4F5D-8F9C-05B2AED5F3ED}">
      <dgm:prSet/>
      <dgm:spPr/>
      <dgm:t>
        <a:bodyPr/>
        <a:lstStyle/>
        <a:p>
          <a:endParaRPr lang="en-US"/>
        </a:p>
      </dgm:t>
    </dgm:pt>
    <dgm:pt modelId="{D23264A3-DE1E-4FF7-873B-5F8B66AFA9BB}" type="pres">
      <dgm:prSet presAssocID="{EC974241-79F3-4D52-91D0-A470AFBB5109}" presName="diagram" presStyleCnt="0">
        <dgm:presLayoutVars>
          <dgm:dir/>
          <dgm:resizeHandles val="exact"/>
        </dgm:presLayoutVars>
      </dgm:prSet>
      <dgm:spPr/>
    </dgm:pt>
    <dgm:pt modelId="{19AC9D30-E97F-4512-ADCC-AB74F0450F91}" type="pres">
      <dgm:prSet presAssocID="{85F7EB3A-B37D-4466-9701-4DC847F3CF9F}" presName="node" presStyleLbl="node1" presStyleIdx="0" presStyleCnt="3">
        <dgm:presLayoutVars>
          <dgm:bulletEnabled val="1"/>
        </dgm:presLayoutVars>
      </dgm:prSet>
      <dgm:spPr/>
    </dgm:pt>
    <dgm:pt modelId="{D5588CC1-36AE-4D36-9A0C-CE79766E4AA4}" type="pres">
      <dgm:prSet presAssocID="{36F5850F-23E4-466B-90DF-AF59D59808E0}" presName="sibTrans" presStyleCnt="0"/>
      <dgm:spPr/>
    </dgm:pt>
    <dgm:pt modelId="{F4A28E95-5192-4027-BACC-503147BBB0FB}" type="pres">
      <dgm:prSet presAssocID="{B0BECCCD-2533-4E14-92F0-E62F5F2B4ADE}" presName="node" presStyleLbl="node1" presStyleIdx="1" presStyleCnt="3">
        <dgm:presLayoutVars>
          <dgm:bulletEnabled val="1"/>
        </dgm:presLayoutVars>
      </dgm:prSet>
      <dgm:spPr/>
    </dgm:pt>
    <dgm:pt modelId="{9A84F15C-2316-437F-8CF0-8C92D014BFE8}" type="pres">
      <dgm:prSet presAssocID="{AC287121-8975-4361-A52F-1FB189336453}" presName="sibTrans" presStyleCnt="0"/>
      <dgm:spPr/>
    </dgm:pt>
    <dgm:pt modelId="{AA214189-A1E5-4058-8736-E05649EE36A4}" type="pres">
      <dgm:prSet presAssocID="{0A402C64-62C0-43CC-BC30-A3DA11642FF2}" presName="node" presStyleLbl="node1" presStyleIdx="2" presStyleCnt="3">
        <dgm:presLayoutVars>
          <dgm:bulletEnabled val="1"/>
        </dgm:presLayoutVars>
      </dgm:prSet>
      <dgm:spPr/>
    </dgm:pt>
  </dgm:ptLst>
  <dgm:cxnLst>
    <dgm:cxn modelId="{BC409D18-B668-4DCF-A716-0B8704DC21DC}" type="presOf" srcId="{0A402C64-62C0-43CC-BC30-A3DA11642FF2}" destId="{AA214189-A1E5-4058-8736-E05649EE36A4}" srcOrd="0" destOrd="0" presId="urn:microsoft.com/office/officeart/2005/8/layout/default"/>
    <dgm:cxn modelId="{7FCA8F1C-D56B-4675-94D0-EB62C26FB607}" srcId="{EC974241-79F3-4D52-91D0-A470AFBB5109}" destId="{B0BECCCD-2533-4E14-92F0-E62F5F2B4ADE}" srcOrd="1" destOrd="0" parTransId="{08DC5DB3-8698-4329-A8B7-8EC2ADB8E42E}" sibTransId="{AC287121-8975-4361-A52F-1FB189336453}"/>
    <dgm:cxn modelId="{93C0514B-CCA9-48BF-9D09-A3C99DF18D55}" type="presOf" srcId="{B0BECCCD-2533-4E14-92F0-E62F5F2B4ADE}" destId="{F4A28E95-5192-4027-BACC-503147BBB0FB}" srcOrd="0" destOrd="0" presId="urn:microsoft.com/office/officeart/2005/8/layout/default"/>
    <dgm:cxn modelId="{0916727C-FA46-47F9-8AF7-15E429294051}" type="presOf" srcId="{EC974241-79F3-4D52-91D0-A470AFBB5109}" destId="{D23264A3-DE1E-4FF7-873B-5F8B66AFA9BB}" srcOrd="0" destOrd="0" presId="urn:microsoft.com/office/officeart/2005/8/layout/default"/>
    <dgm:cxn modelId="{27D05ABE-42C7-468D-9427-3021CD6DF5F7}" type="presOf" srcId="{85F7EB3A-B37D-4466-9701-4DC847F3CF9F}" destId="{19AC9D30-E97F-4512-ADCC-AB74F0450F91}" srcOrd="0" destOrd="0" presId="urn:microsoft.com/office/officeart/2005/8/layout/default"/>
    <dgm:cxn modelId="{BB9D36CD-6EC0-45B1-94A1-47E1BD9274CE}" srcId="{EC974241-79F3-4D52-91D0-A470AFBB5109}" destId="{85F7EB3A-B37D-4466-9701-4DC847F3CF9F}" srcOrd="0" destOrd="0" parTransId="{1A2894DD-269E-4213-9FFB-A4DEDB228D17}" sibTransId="{36F5850F-23E4-466B-90DF-AF59D59808E0}"/>
    <dgm:cxn modelId="{4DECFCDD-5B41-4F5D-8F9C-05B2AED5F3ED}" srcId="{EC974241-79F3-4D52-91D0-A470AFBB5109}" destId="{0A402C64-62C0-43CC-BC30-A3DA11642FF2}" srcOrd="2" destOrd="0" parTransId="{4A85746F-7E1C-4880-B6EC-D281124099C6}" sibTransId="{BF229E3C-CCCD-4E1C-8381-76B5D65EB7A0}"/>
    <dgm:cxn modelId="{A300CDB3-8BC9-4E85-8515-373C9D65CF03}" type="presParOf" srcId="{D23264A3-DE1E-4FF7-873B-5F8B66AFA9BB}" destId="{19AC9D30-E97F-4512-ADCC-AB74F0450F91}" srcOrd="0" destOrd="0" presId="urn:microsoft.com/office/officeart/2005/8/layout/default"/>
    <dgm:cxn modelId="{48ECFA7A-0028-4243-BED3-3177DE26B0E4}" type="presParOf" srcId="{D23264A3-DE1E-4FF7-873B-5F8B66AFA9BB}" destId="{D5588CC1-36AE-4D36-9A0C-CE79766E4AA4}" srcOrd="1" destOrd="0" presId="urn:microsoft.com/office/officeart/2005/8/layout/default"/>
    <dgm:cxn modelId="{7D5146D8-6660-47B8-B713-9EA82B81B424}" type="presParOf" srcId="{D23264A3-DE1E-4FF7-873B-5F8B66AFA9BB}" destId="{F4A28E95-5192-4027-BACC-503147BBB0FB}" srcOrd="2" destOrd="0" presId="urn:microsoft.com/office/officeart/2005/8/layout/default"/>
    <dgm:cxn modelId="{EA26DF92-891C-4BC2-8FD2-E9E3B4275F50}" type="presParOf" srcId="{D23264A3-DE1E-4FF7-873B-5F8B66AFA9BB}" destId="{9A84F15C-2316-437F-8CF0-8C92D014BFE8}" srcOrd="3" destOrd="0" presId="urn:microsoft.com/office/officeart/2005/8/layout/default"/>
    <dgm:cxn modelId="{F675A2DD-1D3B-46B0-B137-F38820D0B470}" type="presParOf" srcId="{D23264A3-DE1E-4FF7-873B-5F8B66AFA9BB}" destId="{AA214189-A1E5-4058-8736-E05649EE36A4}"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B31079-12C3-4663-BEE5-DC13CA85670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55FBE7F1-FF65-4871-BD50-260ACFD92600}">
      <dgm:prSet phldrT="[Text]"/>
      <dgm:spPr>
        <a:solidFill>
          <a:srgbClr val="AF4C09"/>
        </a:solidFill>
      </dgm:spPr>
      <dgm:t>
        <a:bodyPr/>
        <a:lstStyle/>
        <a:p>
          <a:r>
            <a:rPr lang="en-US"/>
            <a:t>Umangkumar</a:t>
          </a:r>
        </a:p>
      </dgm:t>
    </dgm:pt>
    <dgm:pt modelId="{E9624C63-D6A5-43A5-A78B-984342F4FAEF}" type="parTrans" cxnId="{917261E8-D447-441B-A06F-E0354A80EEDB}">
      <dgm:prSet/>
      <dgm:spPr/>
      <dgm:t>
        <a:bodyPr/>
        <a:lstStyle/>
        <a:p>
          <a:endParaRPr lang="en-US"/>
        </a:p>
      </dgm:t>
    </dgm:pt>
    <dgm:pt modelId="{4B3D0C38-D3CE-49D9-AD93-B12CC57B379E}" type="sibTrans" cxnId="{917261E8-D447-441B-A06F-E0354A80EEDB}">
      <dgm:prSet/>
      <dgm:spPr/>
      <dgm:t>
        <a:bodyPr/>
        <a:lstStyle/>
        <a:p>
          <a:endParaRPr lang="en-US"/>
        </a:p>
      </dgm:t>
    </dgm:pt>
    <dgm:pt modelId="{FBDC49CA-B200-469B-BCF2-4B2D1E0E38BF}">
      <dgm:prSet/>
      <dgm:spPr>
        <a:solidFill>
          <a:srgbClr val="AF4C09"/>
        </a:solidFill>
      </dgm:spPr>
      <dgm:t>
        <a:bodyPr/>
        <a:lstStyle/>
        <a:p>
          <a:r>
            <a:rPr lang="en-US"/>
            <a:t>Back- and Front-End Development</a:t>
          </a:r>
        </a:p>
      </dgm:t>
    </dgm:pt>
    <dgm:pt modelId="{FE3B9E15-027F-472B-9CE4-13B57389BC93}" type="parTrans" cxnId="{69A307AD-56BE-4D91-AAB1-9EB87D8DA883}">
      <dgm:prSet/>
      <dgm:spPr/>
      <dgm:t>
        <a:bodyPr/>
        <a:lstStyle/>
        <a:p>
          <a:endParaRPr lang="en-US"/>
        </a:p>
      </dgm:t>
    </dgm:pt>
    <dgm:pt modelId="{33AECD52-D2AB-4868-BA08-266561AF0726}" type="sibTrans" cxnId="{69A307AD-56BE-4D91-AAB1-9EB87D8DA883}">
      <dgm:prSet/>
      <dgm:spPr/>
      <dgm:t>
        <a:bodyPr/>
        <a:lstStyle/>
        <a:p>
          <a:endParaRPr lang="en-US"/>
        </a:p>
      </dgm:t>
    </dgm:pt>
    <dgm:pt modelId="{3F4FC731-257F-4733-912B-5BC81BC1F819}">
      <dgm:prSet/>
      <dgm:spPr>
        <a:solidFill>
          <a:srgbClr val="AF4C09"/>
        </a:solidFill>
      </dgm:spPr>
      <dgm:t>
        <a:bodyPr/>
        <a:lstStyle/>
        <a:p>
          <a:r>
            <a:rPr lang="en-US"/>
            <a:t>Develop order processing algorithms</a:t>
          </a:r>
        </a:p>
      </dgm:t>
    </dgm:pt>
    <dgm:pt modelId="{7C668303-105E-4A8A-96DE-CFF44066F1B6}" type="parTrans" cxnId="{601EB1EB-49CF-46E3-8030-03655A34E60B}">
      <dgm:prSet/>
      <dgm:spPr/>
      <dgm:t>
        <a:bodyPr/>
        <a:lstStyle/>
        <a:p>
          <a:endParaRPr lang="en-US"/>
        </a:p>
      </dgm:t>
    </dgm:pt>
    <dgm:pt modelId="{3D615440-4E44-4D8E-AFA3-9A70E12616EF}" type="sibTrans" cxnId="{601EB1EB-49CF-46E3-8030-03655A34E60B}">
      <dgm:prSet/>
      <dgm:spPr/>
      <dgm:t>
        <a:bodyPr/>
        <a:lstStyle/>
        <a:p>
          <a:endParaRPr lang="en-US"/>
        </a:p>
      </dgm:t>
    </dgm:pt>
    <dgm:pt modelId="{C182CB66-1AA8-4F69-BB8A-F3CFB3BD5956}">
      <dgm:prSet/>
      <dgm:spPr>
        <a:solidFill>
          <a:srgbClr val="AF4C09"/>
        </a:solidFill>
      </dgm:spPr>
      <dgm:t>
        <a:bodyPr/>
        <a:lstStyle/>
        <a:p>
          <a:r>
            <a:rPr lang="en-US"/>
            <a:t>Xander</a:t>
          </a:r>
        </a:p>
      </dgm:t>
    </dgm:pt>
    <dgm:pt modelId="{984BA0AF-4154-4422-9C25-A28D78A079F7}" type="parTrans" cxnId="{0A27A504-19D0-44A0-B22A-DBBF81A2C023}">
      <dgm:prSet/>
      <dgm:spPr/>
      <dgm:t>
        <a:bodyPr/>
        <a:lstStyle/>
        <a:p>
          <a:endParaRPr lang="en-US"/>
        </a:p>
      </dgm:t>
    </dgm:pt>
    <dgm:pt modelId="{2CB8211C-563A-4EEC-A9C7-666181ECE8D5}" type="sibTrans" cxnId="{0A27A504-19D0-44A0-B22A-DBBF81A2C023}">
      <dgm:prSet/>
      <dgm:spPr/>
      <dgm:t>
        <a:bodyPr/>
        <a:lstStyle/>
        <a:p>
          <a:endParaRPr lang="en-US"/>
        </a:p>
      </dgm:t>
    </dgm:pt>
    <dgm:pt modelId="{A3E6A894-1235-4A95-85EB-3A5E3DB96C22}">
      <dgm:prSet/>
      <dgm:spPr>
        <a:solidFill>
          <a:srgbClr val="AF4C09"/>
        </a:solidFill>
      </dgm:spPr>
      <dgm:t>
        <a:bodyPr/>
        <a:lstStyle/>
        <a:p>
          <a:r>
            <a:rPr lang="en-US"/>
            <a:t>Front-End Development</a:t>
          </a:r>
        </a:p>
      </dgm:t>
    </dgm:pt>
    <dgm:pt modelId="{BCD1AA42-8D0D-4771-8F43-95E7D0FB98E1}" type="parTrans" cxnId="{4C9DA563-AB57-47F0-9C5C-9C1E8E90E68D}">
      <dgm:prSet/>
      <dgm:spPr/>
      <dgm:t>
        <a:bodyPr/>
        <a:lstStyle/>
        <a:p>
          <a:endParaRPr lang="en-US"/>
        </a:p>
      </dgm:t>
    </dgm:pt>
    <dgm:pt modelId="{0C1B3A20-3161-4B3D-8196-9608345C1010}" type="sibTrans" cxnId="{4C9DA563-AB57-47F0-9C5C-9C1E8E90E68D}">
      <dgm:prSet/>
      <dgm:spPr/>
      <dgm:t>
        <a:bodyPr/>
        <a:lstStyle/>
        <a:p>
          <a:endParaRPr lang="en-US"/>
        </a:p>
      </dgm:t>
    </dgm:pt>
    <dgm:pt modelId="{77D27355-F9E1-4C3D-B1E3-A61E117ACB3D}">
      <dgm:prSet/>
      <dgm:spPr>
        <a:solidFill>
          <a:srgbClr val="AF4C09"/>
        </a:solidFill>
      </dgm:spPr>
      <dgm:t>
        <a:bodyPr/>
        <a:lstStyle/>
        <a:p>
          <a:r>
            <a:rPr lang="en-US"/>
            <a:t>Develop customers’ reward algorithm</a:t>
          </a:r>
        </a:p>
      </dgm:t>
    </dgm:pt>
    <dgm:pt modelId="{9D85FA9B-9287-45AB-BCE2-63381C26278D}" type="parTrans" cxnId="{E23BDAA8-8C3D-44D2-9774-09120EE94036}">
      <dgm:prSet/>
      <dgm:spPr/>
      <dgm:t>
        <a:bodyPr/>
        <a:lstStyle/>
        <a:p>
          <a:endParaRPr lang="en-US"/>
        </a:p>
      </dgm:t>
    </dgm:pt>
    <dgm:pt modelId="{D0A99E69-5817-45EC-AD2B-B5D496DB0C9B}" type="sibTrans" cxnId="{E23BDAA8-8C3D-44D2-9774-09120EE94036}">
      <dgm:prSet/>
      <dgm:spPr/>
      <dgm:t>
        <a:bodyPr/>
        <a:lstStyle/>
        <a:p>
          <a:endParaRPr lang="en-US"/>
        </a:p>
      </dgm:t>
    </dgm:pt>
    <dgm:pt modelId="{6657E4AE-36D2-4475-A3E9-C5875154FB8E}">
      <dgm:prSet/>
      <dgm:spPr>
        <a:solidFill>
          <a:srgbClr val="AF4C09"/>
        </a:solidFill>
      </dgm:spPr>
      <dgm:t>
        <a:bodyPr/>
        <a:lstStyle/>
        <a:p>
          <a:endParaRPr lang="en-US"/>
        </a:p>
      </dgm:t>
    </dgm:pt>
    <dgm:pt modelId="{BAA74E95-98CA-4C71-B275-D5355EC45974}" type="parTrans" cxnId="{ED83C84E-1225-47EF-8EA8-1D1970D4E5DD}">
      <dgm:prSet/>
      <dgm:spPr/>
      <dgm:t>
        <a:bodyPr/>
        <a:lstStyle/>
        <a:p>
          <a:endParaRPr lang="en-US"/>
        </a:p>
      </dgm:t>
    </dgm:pt>
    <dgm:pt modelId="{0B2974A0-1781-484C-8D93-10E776D62FCC}" type="sibTrans" cxnId="{ED83C84E-1225-47EF-8EA8-1D1970D4E5DD}">
      <dgm:prSet/>
      <dgm:spPr/>
      <dgm:t>
        <a:bodyPr/>
        <a:lstStyle/>
        <a:p>
          <a:endParaRPr lang="en-US"/>
        </a:p>
      </dgm:t>
    </dgm:pt>
    <dgm:pt modelId="{BBFDDD2C-BC8A-4C95-AA27-D4D20ECBE9C0}">
      <dgm:prSet/>
      <dgm:spPr>
        <a:solidFill>
          <a:srgbClr val="AF4C09"/>
        </a:solidFill>
      </dgm:spPr>
      <dgm:t>
        <a:bodyPr/>
        <a:lstStyle/>
        <a:p>
          <a:r>
            <a:rPr lang="en-US"/>
            <a:t>Michelle</a:t>
          </a:r>
        </a:p>
      </dgm:t>
    </dgm:pt>
    <dgm:pt modelId="{16F59D1B-C086-4127-AD7D-9F27F8D7F6CD}" type="parTrans" cxnId="{EB2AC43B-4C2A-4E9E-B214-0BE1B8D7C1BF}">
      <dgm:prSet/>
      <dgm:spPr/>
      <dgm:t>
        <a:bodyPr/>
        <a:lstStyle/>
        <a:p>
          <a:endParaRPr lang="en-US"/>
        </a:p>
      </dgm:t>
    </dgm:pt>
    <dgm:pt modelId="{D1788A49-234D-4C99-93C8-4FD7ED39D0AE}" type="sibTrans" cxnId="{EB2AC43B-4C2A-4E9E-B214-0BE1B8D7C1BF}">
      <dgm:prSet/>
      <dgm:spPr/>
      <dgm:t>
        <a:bodyPr/>
        <a:lstStyle/>
        <a:p>
          <a:endParaRPr lang="en-US"/>
        </a:p>
      </dgm:t>
    </dgm:pt>
    <dgm:pt modelId="{9FAF968B-A3C2-4F0A-B60E-186AFABB58BD}">
      <dgm:prSet/>
      <dgm:spPr>
        <a:solidFill>
          <a:srgbClr val="AF4C09"/>
        </a:solidFill>
      </dgm:spPr>
      <dgm:t>
        <a:bodyPr/>
        <a:lstStyle/>
        <a:p>
          <a:r>
            <a:rPr lang="en-US"/>
            <a:t>Back-End Development</a:t>
          </a:r>
        </a:p>
      </dgm:t>
    </dgm:pt>
    <dgm:pt modelId="{FC934629-F2DB-4EB1-82F6-3FFB2716DE46}" type="parTrans" cxnId="{392B6612-65AE-486F-9E82-2C79D8D7753B}">
      <dgm:prSet/>
      <dgm:spPr/>
      <dgm:t>
        <a:bodyPr/>
        <a:lstStyle/>
        <a:p>
          <a:endParaRPr lang="en-US"/>
        </a:p>
      </dgm:t>
    </dgm:pt>
    <dgm:pt modelId="{3CD77C34-D804-4998-B31C-F724ADCF8A62}" type="sibTrans" cxnId="{392B6612-65AE-486F-9E82-2C79D8D7753B}">
      <dgm:prSet/>
      <dgm:spPr/>
      <dgm:t>
        <a:bodyPr/>
        <a:lstStyle/>
        <a:p>
          <a:endParaRPr lang="en-US"/>
        </a:p>
      </dgm:t>
    </dgm:pt>
    <dgm:pt modelId="{08E406C6-E9E4-4B29-AA4A-6DE29CBEB494}">
      <dgm:prSet/>
      <dgm:spPr>
        <a:solidFill>
          <a:srgbClr val="AF4C09"/>
        </a:solidFill>
      </dgm:spPr>
      <dgm:t>
        <a:bodyPr/>
        <a:lstStyle/>
        <a:p>
          <a:r>
            <a:rPr lang="en-US"/>
            <a:t>Develop and manage customer information database</a:t>
          </a:r>
        </a:p>
      </dgm:t>
    </dgm:pt>
    <dgm:pt modelId="{0FD5A837-7623-4D91-B151-ABE19FD68D38}" type="parTrans" cxnId="{4CDAE564-6893-45ED-B16A-68060F34B742}">
      <dgm:prSet/>
      <dgm:spPr/>
      <dgm:t>
        <a:bodyPr/>
        <a:lstStyle/>
        <a:p>
          <a:endParaRPr lang="en-US"/>
        </a:p>
      </dgm:t>
    </dgm:pt>
    <dgm:pt modelId="{C366E446-D4A8-4C9B-B68A-19FECFD33B78}" type="sibTrans" cxnId="{4CDAE564-6893-45ED-B16A-68060F34B742}">
      <dgm:prSet/>
      <dgm:spPr/>
      <dgm:t>
        <a:bodyPr/>
        <a:lstStyle/>
        <a:p>
          <a:endParaRPr lang="en-US"/>
        </a:p>
      </dgm:t>
    </dgm:pt>
    <dgm:pt modelId="{FB9F9CA8-47A2-434D-8D37-89151F062D76}">
      <dgm:prSet/>
      <dgm:spPr>
        <a:solidFill>
          <a:srgbClr val="AF4C09"/>
        </a:solidFill>
      </dgm:spPr>
      <dgm:t>
        <a:bodyPr/>
        <a:lstStyle/>
        <a:p>
          <a:r>
            <a:rPr lang="en-US"/>
            <a:t>Hannah</a:t>
          </a:r>
        </a:p>
      </dgm:t>
    </dgm:pt>
    <dgm:pt modelId="{F881C027-DD44-425D-BAB2-008F778255DB}" type="parTrans" cxnId="{CFE5D60D-1BBD-48E2-8FA5-4C805CC53D43}">
      <dgm:prSet/>
      <dgm:spPr/>
      <dgm:t>
        <a:bodyPr/>
        <a:lstStyle/>
        <a:p>
          <a:endParaRPr lang="en-US"/>
        </a:p>
      </dgm:t>
    </dgm:pt>
    <dgm:pt modelId="{0F789886-791C-4BB5-8955-B5858E8C5F09}" type="sibTrans" cxnId="{CFE5D60D-1BBD-48E2-8FA5-4C805CC53D43}">
      <dgm:prSet/>
      <dgm:spPr/>
      <dgm:t>
        <a:bodyPr/>
        <a:lstStyle/>
        <a:p>
          <a:endParaRPr lang="en-US"/>
        </a:p>
      </dgm:t>
    </dgm:pt>
    <dgm:pt modelId="{442A31A9-A35B-4467-A762-E09F0E7C50F4}">
      <dgm:prSet/>
      <dgm:spPr>
        <a:solidFill>
          <a:srgbClr val="AF4C09"/>
        </a:solidFill>
      </dgm:spPr>
      <dgm:t>
        <a:bodyPr/>
        <a:lstStyle/>
        <a:p>
          <a:r>
            <a:rPr lang="en-US"/>
            <a:t>Back-End Development</a:t>
          </a:r>
        </a:p>
      </dgm:t>
    </dgm:pt>
    <dgm:pt modelId="{F9CB37AE-0AFA-403D-8195-E774DC606BEC}" type="parTrans" cxnId="{DDFEE6B0-0EA7-4CD0-B126-85325A1CD77C}">
      <dgm:prSet/>
      <dgm:spPr/>
      <dgm:t>
        <a:bodyPr/>
        <a:lstStyle/>
        <a:p>
          <a:endParaRPr lang="en-US"/>
        </a:p>
      </dgm:t>
    </dgm:pt>
    <dgm:pt modelId="{742FDC03-5B45-4D82-ABBF-C45817EA87B6}" type="sibTrans" cxnId="{DDFEE6B0-0EA7-4CD0-B126-85325A1CD77C}">
      <dgm:prSet/>
      <dgm:spPr/>
      <dgm:t>
        <a:bodyPr/>
        <a:lstStyle/>
        <a:p>
          <a:endParaRPr lang="en-US"/>
        </a:p>
      </dgm:t>
    </dgm:pt>
    <dgm:pt modelId="{BEBBB190-E445-4194-8E98-BB82EE625ABC}">
      <dgm:prSet/>
      <dgm:spPr>
        <a:solidFill>
          <a:srgbClr val="AF4C09"/>
        </a:solidFill>
      </dgm:spPr>
      <dgm:t>
        <a:bodyPr/>
        <a:lstStyle/>
        <a:p>
          <a:r>
            <a:rPr lang="en-US"/>
            <a:t>Develop and Manage Store Inventory database</a:t>
          </a:r>
        </a:p>
      </dgm:t>
    </dgm:pt>
    <dgm:pt modelId="{50BBE62F-BAF7-4A95-BD61-134C35F2F811}" type="parTrans" cxnId="{E69F32AC-5101-4A2D-BF35-8FC3CAEACF35}">
      <dgm:prSet/>
      <dgm:spPr/>
      <dgm:t>
        <a:bodyPr/>
        <a:lstStyle/>
        <a:p>
          <a:endParaRPr lang="en-US"/>
        </a:p>
      </dgm:t>
    </dgm:pt>
    <dgm:pt modelId="{94D85CEF-2897-472B-BCCC-074EAC698087}" type="sibTrans" cxnId="{E69F32AC-5101-4A2D-BF35-8FC3CAEACF35}">
      <dgm:prSet/>
      <dgm:spPr/>
      <dgm:t>
        <a:bodyPr/>
        <a:lstStyle/>
        <a:p>
          <a:endParaRPr lang="en-US"/>
        </a:p>
      </dgm:t>
    </dgm:pt>
    <dgm:pt modelId="{3C923222-050F-49D0-BDB0-6CC57B5548D2}" type="pres">
      <dgm:prSet presAssocID="{93B31079-12C3-4663-BEE5-DC13CA856707}" presName="linear" presStyleCnt="0">
        <dgm:presLayoutVars>
          <dgm:dir/>
          <dgm:resizeHandles val="exact"/>
        </dgm:presLayoutVars>
      </dgm:prSet>
      <dgm:spPr/>
    </dgm:pt>
    <dgm:pt modelId="{F952CAD9-960A-4DF0-B229-E2895E3B0CD8}" type="pres">
      <dgm:prSet presAssocID="{55FBE7F1-FF65-4871-BD50-260ACFD92600}" presName="comp" presStyleCnt="0"/>
      <dgm:spPr/>
    </dgm:pt>
    <dgm:pt modelId="{E044AF8C-FD87-4073-BC1C-64B6F6F60793}" type="pres">
      <dgm:prSet presAssocID="{55FBE7F1-FF65-4871-BD50-260ACFD92600}" presName="box" presStyleLbl="node1" presStyleIdx="0" presStyleCnt="4"/>
      <dgm:spPr/>
    </dgm:pt>
    <dgm:pt modelId="{448BF7AB-0D78-4FDA-BA7D-0E2E73B5F8F6}" type="pres">
      <dgm:prSet presAssocID="{55FBE7F1-FF65-4871-BD50-260ACFD92600}"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1000" b="-31000"/>
          </a:stretch>
        </a:blipFill>
      </dgm:spPr>
      <dgm:extLst>
        <a:ext uri="{E40237B7-FDA0-4F09-8148-C483321AD2D9}">
          <dgm14:cNvPr xmlns:dgm14="http://schemas.microsoft.com/office/drawing/2010/diagram" id="0" name="" descr="Frog with solid fill"/>
        </a:ext>
      </dgm:extLst>
    </dgm:pt>
    <dgm:pt modelId="{19E876F6-F4B4-4F8A-AF74-1EEE26C550EA}" type="pres">
      <dgm:prSet presAssocID="{55FBE7F1-FF65-4871-BD50-260ACFD92600}" presName="text" presStyleLbl="node1" presStyleIdx="0" presStyleCnt="4">
        <dgm:presLayoutVars>
          <dgm:bulletEnabled val="1"/>
        </dgm:presLayoutVars>
      </dgm:prSet>
      <dgm:spPr/>
    </dgm:pt>
    <dgm:pt modelId="{B4C95796-DFD3-483A-8558-F69B2560167F}" type="pres">
      <dgm:prSet presAssocID="{4B3D0C38-D3CE-49D9-AD93-B12CC57B379E}" presName="spacer" presStyleCnt="0"/>
      <dgm:spPr/>
    </dgm:pt>
    <dgm:pt modelId="{D5FBE61E-2073-494D-8A93-BAFA81DCBE47}" type="pres">
      <dgm:prSet presAssocID="{C182CB66-1AA8-4F69-BB8A-F3CFB3BD5956}" presName="comp" presStyleCnt="0"/>
      <dgm:spPr/>
    </dgm:pt>
    <dgm:pt modelId="{D3D8E1A1-5554-4B51-80D3-000CF7D0E34A}" type="pres">
      <dgm:prSet presAssocID="{C182CB66-1AA8-4F69-BB8A-F3CFB3BD5956}" presName="box" presStyleLbl="node1" presStyleIdx="1" presStyleCnt="4"/>
      <dgm:spPr/>
    </dgm:pt>
    <dgm:pt modelId="{2A83754E-5AB5-43F5-A1FA-EE841A85284F}" type="pres">
      <dgm:prSet presAssocID="{C182CB66-1AA8-4F69-BB8A-F3CFB3BD5956}" presName="img" presStyleLbl="fgImgPlace1" presStyleIdx="1" presStyleCnt="4"/>
      <dgm:spPr>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24503" t="3169" r="12435" b="-5331"/>
          </a:stretch>
        </a:blipFill>
      </dgm:spPr>
      <dgm:extLst>
        <a:ext uri="{E40237B7-FDA0-4F09-8148-C483321AD2D9}">
          <dgm14:cNvPr xmlns:dgm14="http://schemas.microsoft.com/office/drawing/2010/diagram" id="0" name="" descr="Narwhale with solid fill"/>
        </a:ext>
      </dgm:extLst>
    </dgm:pt>
    <dgm:pt modelId="{9268EA24-3035-48BD-A8F6-E6E5B6370E76}" type="pres">
      <dgm:prSet presAssocID="{C182CB66-1AA8-4F69-BB8A-F3CFB3BD5956}" presName="text" presStyleLbl="node1" presStyleIdx="1" presStyleCnt="4">
        <dgm:presLayoutVars>
          <dgm:bulletEnabled val="1"/>
        </dgm:presLayoutVars>
      </dgm:prSet>
      <dgm:spPr/>
    </dgm:pt>
    <dgm:pt modelId="{1AA80FA2-C333-48A7-BFF9-83781EC7F129}" type="pres">
      <dgm:prSet presAssocID="{2CB8211C-563A-4EEC-A9C7-666181ECE8D5}" presName="spacer" presStyleCnt="0"/>
      <dgm:spPr/>
    </dgm:pt>
    <dgm:pt modelId="{48D43BEF-ABD8-43CF-AC24-EAB0141CB3E2}" type="pres">
      <dgm:prSet presAssocID="{BBFDDD2C-BC8A-4C95-AA27-D4D20ECBE9C0}" presName="comp" presStyleCnt="0"/>
      <dgm:spPr/>
    </dgm:pt>
    <dgm:pt modelId="{AEBB1317-09F1-49F9-9D34-A4B2FCF6E4A6}" type="pres">
      <dgm:prSet presAssocID="{BBFDDD2C-BC8A-4C95-AA27-D4D20ECBE9C0}" presName="box" presStyleLbl="node1" presStyleIdx="2" presStyleCnt="4"/>
      <dgm:spPr/>
    </dgm:pt>
    <dgm:pt modelId="{2EA60FBC-14DE-43C2-8026-4E6EC9BA0025}" type="pres">
      <dgm:prSet presAssocID="{BBFDDD2C-BC8A-4C95-AA27-D4D20ECBE9C0}" presName="img"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31000" b="-31000"/>
          </a:stretch>
        </a:blipFill>
      </dgm:spPr>
      <dgm:extLst>
        <a:ext uri="{E40237B7-FDA0-4F09-8148-C483321AD2D9}">
          <dgm14:cNvPr xmlns:dgm14="http://schemas.microsoft.com/office/drawing/2010/diagram" id="0" name="" descr="Turtle with solid fill"/>
        </a:ext>
      </dgm:extLst>
    </dgm:pt>
    <dgm:pt modelId="{326AFBD7-0F05-49E1-9060-C60AE664A910}" type="pres">
      <dgm:prSet presAssocID="{BBFDDD2C-BC8A-4C95-AA27-D4D20ECBE9C0}" presName="text" presStyleLbl="node1" presStyleIdx="2" presStyleCnt="4">
        <dgm:presLayoutVars>
          <dgm:bulletEnabled val="1"/>
        </dgm:presLayoutVars>
      </dgm:prSet>
      <dgm:spPr/>
    </dgm:pt>
    <dgm:pt modelId="{132C9446-8BEF-4162-93C3-8084C9E010AF}" type="pres">
      <dgm:prSet presAssocID="{D1788A49-234D-4C99-93C8-4FD7ED39D0AE}" presName="spacer" presStyleCnt="0"/>
      <dgm:spPr/>
    </dgm:pt>
    <dgm:pt modelId="{607EEEEE-BB20-430C-B65A-8FBB48599B72}" type="pres">
      <dgm:prSet presAssocID="{FB9F9CA8-47A2-434D-8D37-89151F062D76}" presName="comp" presStyleCnt="0"/>
      <dgm:spPr/>
    </dgm:pt>
    <dgm:pt modelId="{D9752373-4A3B-4A5D-B1A1-4E06905F5824}" type="pres">
      <dgm:prSet presAssocID="{FB9F9CA8-47A2-434D-8D37-89151F062D76}" presName="box" presStyleLbl="node1" presStyleIdx="3" presStyleCnt="4"/>
      <dgm:spPr/>
    </dgm:pt>
    <dgm:pt modelId="{B211E2AB-4D2F-40BD-B431-508B85D081DD}" type="pres">
      <dgm:prSet presAssocID="{FB9F9CA8-47A2-434D-8D37-89151F062D76}" presName="img" presStyleLbl="fgImgPlace1" presStyleIdx="3" presStyleCnt="4"/>
      <dgm:spPr>
        <a:blipFill dpi="0" rotWithShape="1">
          <a:blip xmlns:r="http://schemas.openxmlformats.org/officeDocument/2006/relationships" r:embed="rId7">
            <a:alphaModFix amt="95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5939" t="-1162" r="19679" b="-3136"/>
          </a:stretch>
        </a:blipFill>
      </dgm:spPr>
      <dgm:extLst>
        <a:ext uri="{E40237B7-FDA0-4F09-8148-C483321AD2D9}">
          <dgm14:cNvPr xmlns:dgm14="http://schemas.microsoft.com/office/drawing/2010/diagram" id="0" name="" descr="Penguin with solid fill"/>
        </a:ext>
      </dgm:extLst>
    </dgm:pt>
    <dgm:pt modelId="{B6CC4B1E-D3F4-4463-8234-BE681907B128}" type="pres">
      <dgm:prSet presAssocID="{FB9F9CA8-47A2-434D-8D37-89151F062D76}" presName="text" presStyleLbl="node1" presStyleIdx="3" presStyleCnt="4">
        <dgm:presLayoutVars>
          <dgm:bulletEnabled val="1"/>
        </dgm:presLayoutVars>
      </dgm:prSet>
      <dgm:spPr/>
    </dgm:pt>
  </dgm:ptLst>
  <dgm:cxnLst>
    <dgm:cxn modelId="{0A27A504-19D0-44A0-B22A-DBBF81A2C023}" srcId="{93B31079-12C3-4663-BEE5-DC13CA856707}" destId="{C182CB66-1AA8-4F69-BB8A-F3CFB3BD5956}" srcOrd="1" destOrd="0" parTransId="{984BA0AF-4154-4422-9C25-A28D78A079F7}" sibTransId="{2CB8211C-563A-4EEC-A9C7-666181ECE8D5}"/>
    <dgm:cxn modelId="{E5A28405-B019-4C68-8D6F-FC9E2C5793EF}" type="presOf" srcId="{A3E6A894-1235-4A95-85EB-3A5E3DB96C22}" destId="{D3D8E1A1-5554-4B51-80D3-000CF7D0E34A}" srcOrd="0" destOrd="1" presId="urn:microsoft.com/office/officeart/2005/8/layout/vList4"/>
    <dgm:cxn modelId="{CFE5D60D-1BBD-48E2-8FA5-4C805CC53D43}" srcId="{93B31079-12C3-4663-BEE5-DC13CA856707}" destId="{FB9F9CA8-47A2-434D-8D37-89151F062D76}" srcOrd="3" destOrd="0" parTransId="{F881C027-DD44-425D-BAB2-008F778255DB}" sibTransId="{0F789886-791C-4BB5-8955-B5858E8C5F09}"/>
    <dgm:cxn modelId="{392B6612-65AE-486F-9E82-2C79D8D7753B}" srcId="{BBFDDD2C-BC8A-4C95-AA27-D4D20ECBE9C0}" destId="{9FAF968B-A3C2-4F0A-B60E-186AFABB58BD}" srcOrd="0" destOrd="0" parTransId="{FC934629-F2DB-4EB1-82F6-3FFB2716DE46}" sibTransId="{3CD77C34-D804-4998-B31C-F724ADCF8A62}"/>
    <dgm:cxn modelId="{BAEF0E14-DADE-4F7D-9671-0408B4BFE791}" type="presOf" srcId="{A3E6A894-1235-4A95-85EB-3A5E3DB96C22}" destId="{9268EA24-3035-48BD-A8F6-E6E5B6370E76}" srcOrd="1" destOrd="1" presId="urn:microsoft.com/office/officeart/2005/8/layout/vList4"/>
    <dgm:cxn modelId="{B76A8120-EEAB-4FD7-A091-8D36D857F68D}" type="presOf" srcId="{C182CB66-1AA8-4F69-BB8A-F3CFB3BD5956}" destId="{9268EA24-3035-48BD-A8F6-E6E5B6370E76}" srcOrd="1" destOrd="0" presId="urn:microsoft.com/office/officeart/2005/8/layout/vList4"/>
    <dgm:cxn modelId="{82FF8821-A932-4633-A8AD-F5073D8A13FC}" type="presOf" srcId="{BBFDDD2C-BC8A-4C95-AA27-D4D20ECBE9C0}" destId="{326AFBD7-0F05-49E1-9060-C60AE664A910}" srcOrd="1" destOrd="0" presId="urn:microsoft.com/office/officeart/2005/8/layout/vList4"/>
    <dgm:cxn modelId="{E2FBBB26-6AEE-42D9-927C-B5125C7F8158}" type="presOf" srcId="{BBFDDD2C-BC8A-4C95-AA27-D4D20ECBE9C0}" destId="{AEBB1317-09F1-49F9-9D34-A4B2FCF6E4A6}" srcOrd="0" destOrd="0" presId="urn:microsoft.com/office/officeart/2005/8/layout/vList4"/>
    <dgm:cxn modelId="{6D843F32-F380-4BA1-80C2-26FA7AADAEF4}" type="presOf" srcId="{55FBE7F1-FF65-4871-BD50-260ACFD92600}" destId="{E044AF8C-FD87-4073-BC1C-64B6F6F60793}" srcOrd="0" destOrd="0" presId="urn:microsoft.com/office/officeart/2005/8/layout/vList4"/>
    <dgm:cxn modelId="{EB2AC43B-4C2A-4E9E-B214-0BE1B8D7C1BF}" srcId="{93B31079-12C3-4663-BEE5-DC13CA856707}" destId="{BBFDDD2C-BC8A-4C95-AA27-D4D20ECBE9C0}" srcOrd="2" destOrd="0" parTransId="{16F59D1B-C086-4127-AD7D-9F27F8D7F6CD}" sibTransId="{D1788A49-234D-4C99-93C8-4FD7ED39D0AE}"/>
    <dgm:cxn modelId="{2BBF7542-61ED-4FC1-8F10-9D57A74B22C3}" type="presOf" srcId="{C182CB66-1AA8-4F69-BB8A-F3CFB3BD5956}" destId="{D3D8E1A1-5554-4B51-80D3-000CF7D0E34A}" srcOrd="0" destOrd="0" presId="urn:microsoft.com/office/officeart/2005/8/layout/vList4"/>
    <dgm:cxn modelId="{1CC58B43-51C6-4053-A86D-821319B55199}" type="presOf" srcId="{77D27355-F9E1-4C3D-B1E3-A61E117ACB3D}" destId="{D3D8E1A1-5554-4B51-80D3-000CF7D0E34A}" srcOrd="0" destOrd="2" presId="urn:microsoft.com/office/officeart/2005/8/layout/vList4"/>
    <dgm:cxn modelId="{4C9DA563-AB57-47F0-9C5C-9C1E8E90E68D}" srcId="{C182CB66-1AA8-4F69-BB8A-F3CFB3BD5956}" destId="{A3E6A894-1235-4A95-85EB-3A5E3DB96C22}" srcOrd="0" destOrd="0" parTransId="{BCD1AA42-8D0D-4771-8F43-95E7D0FB98E1}" sibTransId="{0C1B3A20-3161-4B3D-8196-9608345C1010}"/>
    <dgm:cxn modelId="{4CDAE564-6893-45ED-B16A-68060F34B742}" srcId="{BBFDDD2C-BC8A-4C95-AA27-D4D20ECBE9C0}" destId="{08E406C6-E9E4-4B29-AA4A-6DE29CBEB494}" srcOrd="1" destOrd="0" parTransId="{0FD5A837-7623-4D91-B151-ABE19FD68D38}" sibTransId="{C366E446-D4A8-4C9B-B68A-19FECFD33B78}"/>
    <dgm:cxn modelId="{D97C8545-1D5C-40CD-BE36-1410A781B47B}" type="presOf" srcId="{442A31A9-A35B-4467-A762-E09F0E7C50F4}" destId="{B6CC4B1E-D3F4-4463-8234-BE681907B128}" srcOrd="1" destOrd="1" presId="urn:microsoft.com/office/officeart/2005/8/layout/vList4"/>
    <dgm:cxn modelId="{629DE966-5218-4BC3-A9FA-BF0163BA0717}" type="presOf" srcId="{08E406C6-E9E4-4B29-AA4A-6DE29CBEB494}" destId="{AEBB1317-09F1-49F9-9D34-A4B2FCF6E4A6}" srcOrd="0" destOrd="2" presId="urn:microsoft.com/office/officeart/2005/8/layout/vList4"/>
    <dgm:cxn modelId="{42D84D47-25CD-4FB5-9E8A-1C0C016C4A57}" type="presOf" srcId="{55FBE7F1-FF65-4871-BD50-260ACFD92600}" destId="{19E876F6-F4B4-4F8A-AF74-1EEE26C550EA}" srcOrd="1" destOrd="0" presId="urn:microsoft.com/office/officeart/2005/8/layout/vList4"/>
    <dgm:cxn modelId="{B365B26D-F570-4540-B41B-D4BA10A7FF1C}" type="presOf" srcId="{6657E4AE-36D2-4475-A3E9-C5875154FB8E}" destId="{D3D8E1A1-5554-4B51-80D3-000CF7D0E34A}" srcOrd="0" destOrd="3" presId="urn:microsoft.com/office/officeart/2005/8/layout/vList4"/>
    <dgm:cxn modelId="{ED83C84E-1225-47EF-8EA8-1D1970D4E5DD}" srcId="{C182CB66-1AA8-4F69-BB8A-F3CFB3BD5956}" destId="{6657E4AE-36D2-4475-A3E9-C5875154FB8E}" srcOrd="2" destOrd="0" parTransId="{BAA74E95-98CA-4C71-B275-D5355EC45974}" sibTransId="{0B2974A0-1781-484C-8D93-10E776D62FCC}"/>
    <dgm:cxn modelId="{2F6D3E70-483B-4FCE-B3D4-D81C1E2EBFD3}" type="presOf" srcId="{BEBBB190-E445-4194-8E98-BB82EE625ABC}" destId="{B6CC4B1E-D3F4-4463-8234-BE681907B128}" srcOrd="1" destOrd="2" presId="urn:microsoft.com/office/officeart/2005/8/layout/vList4"/>
    <dgm:cxn modelId="{8B8A7F52-DA78-4D1F-AC24-02A4AE0C4F89}" type="presOf" srcId="{9FAF968B-A3C2-4F0A-B60E-186AFABB58BD}" destId="{AEBB1317-09F1-49F9-9D34-A4B2FCF6E4A6}" srcOrd="0" destOrd="1" presId="urn:microsoft.com/office/officeart/2005/8/layout/vList4"/>
    <dgm:cxn modelId="{A7F0CC52-909F-480B-A89D-8D68F2BD5023}" type="presOf" srcId="{442A31A9-A35B-4467-A762-E09F0E7C50F4}" destId="{D9752373-4A3B-4A5D-B1A1-4E06905F5824}" srcOrd="0" destOrd="1" presId="urn:microsoft.com/office/officeart/2005/8/layout/vList4"/>
    <dgm:cxn modelId="{73568675-78C0-4700-8F46-0635A26937B0}" type="presOf" srcId="{93B31079-12C3-4663-BEE5-DC13CA856707}" destId="{3C923222-050F-49D0-BDB0-6CC57B5548D2}" srcOrd="0" destOrd="0" presId="urn:microsoft.com/office/officeart/2005/8/layout/vList4"/>
    <dgm:cxn modelId="{DA761158-E941-49B9-9E74-84DB27F5C0B4}" type="presOf" srcId="{77D27355-F9E1-4C3D-B1E3-A61E117ACB3D}" destId="{9268EA24-3035-48BD-A8F6-E6E5B6370E76}" srcOrd="1" destOrd="2" presId="urn:microsoft.com/office/officeart/2005/8/layout/vList4"/>
    <dgm:cxn modelId="{7785C758-E6EC-42D3-BB1C-0B578231F31B}" type="presOf" srcId="{FB9F9CA8-47A2-434D-8D37-89151F062D76}" destId="{B6CC4B1E-D3F4-4463-8234-BE681907B128}" srcOrd="1" destOrd="0" presId="urn:microsoft.com/office/officeart/2005/8/layout/vList4"/>
    <dgm:cxn modelId="{F6115180-F352-412A-A43B-B334B9EF9ED1}" type="presOf" srcId="{08E406C6-E9E4-4B29-AA4A-6DE29CBEB494}" destId="{326AFBD7-0F05-49E1-9060-C60AE664A910}" srcOrd="1" destOrd="2" presId="urn:microsoft.com/office/officeart/2005/8/layout/vList4"/>
    <dgm:cxn modelId="{D5058385-EB26-462E-AAD1-9042CDCEEF80}" type="presOf" srcId="{BEBBB190-E445-4194-8E98-BB82EE625ABC}" destId="{D9752373-4A3B-4A5D-B1A1-4E06905F5824}" srcOrd="0" destOrd="2" presId="urn:microsoft.com/office/officeart/2005/8/layout/vList4"/>
    <dgm:cxn modelId="{CDC16697-2B64-4D9F-A9FD-E8490A0BF625}" type="presOf" srcId="{3F4FC731-257F-4733-912B-5BC81BC1F819}" destId="{E044AF8C-FD87-4073-BC1C-64B6F6F60793}" srcOrd="0" destOrd="2" presId="urn:microsoft.com/office/officeart/2005/8/layout/vList4"/>
    <dgm:cxn modelId="{8818A89D-AEEC-4A95-8F6E-90AFA012B939}" type="presOf" srcId="{FB9F9CA8-47A2-434D-8D37-89151F062D76}" destId="{D9752373-4A3B-4A5D-B1A1-4E06905F5824}" srcOrd="0" destOrd="0" presId="urn:microsoft.com/office/officeart/2005/8/layout/vList4"/>
    <dgm:cxn modelId="{D316A9A8-D13C-405F-9DD0-C19B5662A4B9}" type="presOf" srcId="{9FAF968B-A3C2-4F0A-B60E-186AFABB58BD}" destId="{326AFBD7-0F05-49E1-9060-C60AE664A910}" srcOrd="1" destOrd="1" presId="urn:microsoft.com/office/officeart/2005/8/layout/vList4"/>
    <dgm:cxn modelId="{E23BDAA8-8C3D-44D2-9774-09120EE94036}" srcId="{C182CB66-1AA8-4F69-BB8A-F3CFB3BD5956}" destId="{77D27355-F9E1-4C3D-B1E3-A61E117ACB3D}" srcOrd="1" destOrd="0" parTransId="{9D85FA9B-9287-45AB-BCE2-63381C26278D}" sibTransId="{D0A99E69-5817-45EC-AD2B-B5D496DB0C9B}"/>
    <dgm:cxn modelId="{E69F32AC-5101-4A2D-BF35-8FC3CAEACF35}" srcId="{FB9F9CA8-47A2-434D-8D37-89151F062D76}" destId="{BEBBB190-E445-4194-8E98-BB82EE625ABC}" srcOrd="1" destOrd="0" parTransId="{50BBE62F-BAF7-4A95-BD61-134C35F2F811}" sibTransId="{94D85CEF-2897-472B-BCCC-074EAC698087}"/>
    <dgm:cxn modelId="{69A307AD-56BE-4D91-AAB1-9EB87D8DA883}" srcId="{55FBE7F1-FF65-4871-BD50-260ACFD92600}" destId="{FBDC49CA-B200-469B-BCF2-4B2D1E0E38BF}" srcOrd="0" destOrd="0" parTransId="{FE3B9E15-027F-472B-9CE4-13B57389BC93}" sibTransId="{33AECD52-D2AB-4868-BA08-266561AF0726}"/>
    <dgm:cxn modelId="{DDFEE6B0-0EA7-4CD0-B126-85325A1CD77C}" srcId="{FB9F9CA8-47A2-434D-8D37-89151F062D76}" destId="{442A31A9-A35B-4467-A762-E09F0E7C50F4}" srcOrd="0" destOrd="0" parTransId="{F9CB37AE-0AFA-403D-8195-E774DC606BEC}" sibTransId="{742FDC03-5B45-4D82-ABBF-C45817EA87B6}"/>
    <dgm:cxn modelId="{35DD65B5-E1A5-495E-984E-3A613D256180}" type="presOf" srcId="{6657E4AE-36D2-4475-A3E9-C5875154FB8E}" destId="{9268EA24-3035-48BD-A8F6-E6E5B6370E76}" srcOrd="1" destOrd="3" presId="urn:microsoft.com/office/officeart/2005/8/layout/vList4"/>
    <dgm:cxn modelId="{917261E8-D447-441B-A06F-E0354A80EEDB}" srcId="{93B31079-12C3-4663-BEE5-DC13CA856707}" destId="{55FBE7F1-FF65-4871-BD50-260ACFD92600}" srcOrd="0" destOrd="0" parTransId="{E9624C63-D6A5-43A5-A78B-984342F4FAEF}" sibTransId="{4B3D0C38-D3CE-49D9-AD93-B12CC57B379E}"/>
    <dgm:cxn modelId="{6EDC40EB-C009-45C5-9BFE-F06456E3AF76}" type="presOf" srcId="{3F4FC731-257F-4733-912B-5BC81BC1F819}" destId="{19E876F6-F4B4-4F8A-AF74-1EEE26C550EA}" srcOrd="1" destOrd="2" presId="urn:microsoft.com/office/officeart/2005/8/layout/vList4"/>
    <dgm:cxn modelId="{601EB1EB-49CF-46E3-8030-03655A34E60B}" srcId="{55FBE7F1-FF65-4871-BD50-260ACFD92600}" destId="{3F4FC731-257F-4733-912B-5BC81BC1F819}" srcOrd="1" destOrd="0" parTransId="{7C668303-105E-4A8A-96DE-CFF44066F1B6}" sibTransId="{3D615440-4E44-4D8E-AFA3-9A70E12616EF}"/>
    <dgm:cxn modelId="{07D48FEC-749F-44BE-BF9E-1EFAB14B6955}" type="presOf" srcId="{FBDC49CA-B200-469B-BCF2-4B2D1E0E38BF}" destId="{E044AF8C-FD87-4073-BC1C-64B6F6F60793}" srcOrd="0" destOrd="1" presId="urn:microsoft.com/office/officeart/2005/8/layout/vList4"/>
    <dgm:cxn modelId="{202A57F5-833A-4881-8D38-B34675CCD38B}" type="presOf" srcId="{FBDC49CA-B200-469B-BCF2-4B2D1E0E38BF}" destId="{19E876F6-F4B4-4F8A-AF74-1EEE26C550EA}" srcOrd="1" destOrd="1" presId="urn:microsoft.com/office/officeart/2005/8/layout/vList4"/>
    <dgm:cxn modelId="{7A1933ED-094B-473F-8B57-498787F985F5}" type="presParOf" srcId="{3C923222-050F-49D0-BDB0-6CC57B5548D2}" destId="{F952CAD9-960A-4DF0-B229-E2895E3B0CD8}" srcOrd="0" destOrd="0" presId="urn:microsoft.com/office/officeart/2005/8/layout/vList4"/>
    <dgm:cxn modelId="{336790D3-B1C7-4D12-A3D3-9E18997B3FD6}" type="presParOf" srcId="{F952CAD9-960A-4DF0-B229-E2895E3B0CD8}" destId="{E044AF8C-FD87-4073-BC1C-64B6F6F60793}" srcOrd="0" destOrd="0" presId="urn:microsoft.com/office/officeart/2005/8/layout/vList4"/>
    <dgm:cxn modelId="{3F17E84E-AC53-4426-BA3E-3F25C011F7B3}" type="presParOf" srcId="{F952CAD9-960A-4DF0-B229-E2895E3B0CD8}" destId="{448BF7AB-0D78-4FDA-BA7D-0E2E73B5F8F6}" srcOrd="1" destOrd="0" presId="urn:microsoft.com/office/officeart/2005/8/layout/vList4"/>
    <dgm:cxn modelId="{1D1955EB-7DE4-43A4-AFA4-74E1AAF67CC8}" type="presParOf" srcId="{F952CAD9-960A-4DF0-B229-E2895E3B0CD8}" destId="{19E876F6-F4B4-4F8A-AF74-1EEE26C550EA}" srcOrd="2" destOrd="0" presId="urn:microsoft.com/office/officeart/2005/8/layout/vList4"/>
    <dgm:cxn modelId="{4F0567A2-B162-4B35-9EDE-F506D93C1D5E}" type="presParOf" srcId="{3C923222-050F-49D0-BDB0-6CC57B5548D2}" destId="{B4C95796-DFD3-483A-8558-F69B2560167F}" srcOrd="1" destOrd="0" presId="urn:microsoft.com/office/officeart/2005/8/layout/vList4"/>
    <dgm:cxn modelId="{C9295C9F-675C-4AEC-AB3F-72E512E90B1A}" type="presParOf" srcId="{3C923222-050F-49D0-BDB0-6CC57B5548D2}" destId="{D5FBE61E-2073-494D-8A93-BAFA81DCBE47}" srcOrd="2" destOrd="0" presId="urn:microsoft.com/office/officeart/2005/8/layout/vList4"/>
    <dgm:cxn modelId="{ECE9EDE3-A3C7-4EBC-8722-623DB24A1B66}" type="presParOf" srcId="{D5FBE61E-2073-494D-8A93-BAFA81DCBE47}" destId="{D3D8E1A1-5554-4B51-80D3-000CF7D0E34A}" srcOrd="0" destOrd="0" presId="urn:microsoft.com/office/officeart/2005/8/layout/vList4"/>
    <dgm:cxn modelId="{BEE85654-0FC7-489E-8793-611494E2589F}" type="presParOf" srcId="{D5FBE61E-2073-494D-8A93-BAFA81DCBE47}" destId="{2A83754E-5AB5-43F5-A1FA-EE841A85284F}" srcOrd="1" destOrd="0" presId="urn:microsoft.com/office/officeart/2005/8/layout/vList4"/>
    <dgm:cxn modelId="{945822CF-3276-426E-A401-1A660EC3A365}" type="presParOf" srcId="{D5FBE61E-2073-494D-8A93-BAFA81DCBE47}" destId="{9268EA24-3035-48BD-A8F6-E6E5B6370E76}" srcOrd="2" destOrd="0" presId="urn:microsoft.com/office/officeart/2005/8/layout/vList4"/>
    <dgm:cxn modelId="{DC8235A3-4FA7-4653-8B7C-686D3AEDBA55}" type="presParOf" srcId="{3C923222-050F-49D0-BDB0-6CC57B5548D2}" destId="{1AA80FA2-C333-48A7-BFF9-83781EC7F129}" srcOrd="3" destOrd="0" presId="urn:microsoft.com/office/officeart/2005/8/layout/vList4"/>
    <dgm:cxn modelId="{3A7D3CAB-E893-4E89-983C-C91CEA6C5FA5}" type="presParOf" srcId="{3C923222-050F-49D0-BDB0-6CC57B5548D2}" destId="{48D43BEF-ABD8-43CF-AC24-EAB0141CB3E2}" srcOrd="4" destOrd="0" presId="urn:microsoft.com/office/officeart/2005/8/layout/vList4"/>
    <dgm:cxn modelId="{42BF59E3-9E8E-4187-9AF7-A0D01E638045}" type="presParOf" srcId="{48D43BEF-ABD8-43CF-AC24-EAB0141CB3E2}" destId="{AEBB1317-09F1-49F9-9D34-A4B2FCF6E4A6}" srcOrd="0" destOrd="0" presId="urn:microsoft.com/office/officeart/2005/8/layout/vList4"/>
    <dgm:cxn modelId="{19B056A6-E8CE-4B2E-9477-548D79046295}" type="presParOf" srcId="{48D43BEF-ABD8-43CF-AC24-EAB0141CB3E2}" destId="{2EA60FBC-14DE-43C2-8026-4E6EC9BA0025}" srcOrd="1" destOrd="0" presId="urn:microsoft.com/office/officeart/2005/8/layout/vList4"/>
    <dgm:cxn modelId="{A73629A7-33EA-480C-8734-A3B1FCBD1371}" type="presParOf" srcId="{48D43BEF-ABD8-43CF-AC24-EAB0141CB3E2}" destId="{326AFBD7-0F05-49E1-9060-C60AE664A910}" srcOrd="2" destOrd="0" presId="urn:microsoft.com/office/officeart/2005/8/layout/vList4"/>
    <dgm:cxn modelId="{34B71432-69BD-4D2B-90C6-29E191AB8330}" type="presParOf" srcId="{3C923222-050F-49D0-BDB0-6CC57B5548D2}" destId="{132C9446-8BEF-4162-93C3-8084C9E010AF}" srcOrd="5" destOrd="0" presId="urn:microsoft.com/office/officeart/2005/8/layout/vList4"/>
    <dgm:cxn modelId="{BE0BC313-9D74-4386-8E37-95FFC3BFDCE3}" type="presParOf" srcId="{3C923222-050F-49D0-BDB0-6CC57B5548D2}" destId="{607EEEEE-BB20-430C-B65A-8FBB48599B72}" srcOrd="6" destOrd="0" presId="urn:microsoft.com/office/officeart/2005/8/layout/vList4"/>
    <dgm:cxn modelId="{FB962B7B-5FCA-4DD2-B805-BF41B39214C4}" type="presParOf" srcId="{607EEEEE-BB20-430C-B65A-8FBB48599B72}" destId="{D9752373-4A3B-4A5D-B1A1-4E06905F5824}" srcOrd="0" destOrd="0" presId="urn:microsoft.com/office/officeart/2005/8/layout/vList4"/>
    <dgm:cxn modelId="{F55C5C4A-7FE1-4065-9C3B-9E4D5259ED83}" type="presParOf" srcId="{607EEEEE-BB20-430C-B65A-8FBB48599B72}" destId="{B211E2AB-4D2F-40BD-B431-508B85D081DD}" srcOrd="1" destOrd="0" presId="urn:microsoft.com/office/officeart/2005/8/layout/vList4"/>
    <dgm:cxn modelId="{8A67FDAD-6B97-47CB-8C32-B67F030F4530}" type="presParOf" srcId="{607EEEEE-BB20-430C-B65A-8FBB48599B72}" destId="{B6CC4B1E-D3F4-4463-8234-BE681907B12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548B2A-A939-40BF-A89D-F3476270884B}"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CB002F9-7B9F-49ED-A9A8-69B291066303}">
      <dgm:prSet phldrT="[Text]"/>
      <dgm:spPr>
        <a:solidFill>
          <a:srgbClr val="AF4C09"/>
        </a:solidFill>
      </dgm:spPr>
      <dgm:t>
        <a:bodyPr/>
        <a:lstStyle/>
        <a:p>
          <a:r>
            <a:rPr lang="en-US"/>
            <a:t>Customer</a:t>
          </a:r>
        </a:p>
      </dgm:t>
    </dgm:pt>
    <dgm:pt modelId="{EFCB8668-01AF-4923-B7C5-C18E88123059}" type="parTrans" cxnId="{0AFDBC88-3801-43E8-9195-94EC290551E5}">
      <dgm:prSet/>
      <dgm:spPr/>
      <dgm:t>
        <a:bodyPr/>
        <a:lstStyle/>
        <a:p>
          <a:endParaRPr lang="en-US"/>
        </a:p>
      </dgm:t>
    </dgm:pt>
    <dgm:pt modelId="{3A1FFA7A-36B4-4A4B-8E78-FB127E0C5AD1}" type="sibTrans" cxnId="{0AFDBC88-3801-43E8-9195-94EC290551E5}">
      <dgm:prSet/>
      <dgm:spPr/>
      <dgm:t>
        <a:bodyPr/>
        <a:lstStyle/>
        <a:p>
          <a:endParaRPr lang="en-US"/>
        </a:p>
      </dgm:t>
    </dgm:pt>
    <dgm:pt modelId="{0E511441-9CFC-4513-B4E8-0AAF9D87F7A2}">
      <dgm:prSet phldrT="[Text]"/>
      <dgm:spPr>
        <a:solidFill>
          <a:srgbClr val="AF4C09"/>
        </a:solidFill>
      </dgm:spPr>
      <dgm:t>
        <a:bodyPr/>
        <a:lstStyle/>
        <a:p>
          <a:r>
            <a:rPr lang="en-US"/>
            <a:t>Grocery Store</a:t>
          </a:r>
        </a:p>
      </dgm:t>
    </dgm:pt>
    <dgm:pt modelId="{09CAE5B1-7452-41A0-8BDD-C4558D48804F}" type="parTrans" cxnId="{7F2969E2-5187-48EB-B29A-E09B04210F18}">
      <dgm:prSet/>
      <dgm:spPr/>
      <dgm:t>
        <a:bodyPr/>
        <a:lstStyle/>
        <a:p>
          <a:endParaRPr lang="en-US"/>
        </a:p>
      </dgm:t>
    </dgm:pt>
    <dgm:pt modelId="{B0A4F06B-9C20-4650-ACE9-DD453AAD76C7}" type="sibTrans" cxnId="{7F2969E2-5187-48EB-B29A-E09B04210F18}">
      <dgm:prSet/>
      <dgm:spPr/>
      <dgm:t>
        <a:bodyPr/>
        <a:lstStyle/>
        <a:p>
          <a:endParaRPr lang="en-US"/>
        </a:p>
      </dgm:t>
    </dgm:pt>
    <dgm:pt modelId="{89094C5A-E5BD-4240-98F4-A2EA0EE0D001}">
      <dgm:prSet phldrT="[Text]"/>
      <dgm:spPr/>
      <dgm:t>
        <a:bodyPr/>
        <a:lstStyle/>
        <a:p>
          <a:r>
            <a:rPr lang="en-US"/>
            <a:t>Name</a:t>
          </a:r>
        </a:p>
      </dgm:t>
    </dgm:pt>
    <dgm:pt modelId="{24A2F483-6C82-428C-8A55-695517128E60}" type="parTrans" cxnId="{5D834F9F-71B9-4648-BEA9-B04DC0FE98AF}">
      <dgm:prSet/>
      <dgm:spPr/>
      <dgm:t>
        <a:bodyPr/>
        <a:lstStyle/>
        <a:p>
          <a:endParaRPr lang="en-US"/>
        </a:p>
      </dgm:t>
    </dgm:pt>
    <dgm:pt modelId="{EF3E7F80-D7E0-4C6F-97E5-48C1B48BF3DC}" type="sibTrans" cxnId="{5D834F9F-71B9-4648-BEA9-B04DC0FE98AF}">
      <dgm:prSet/>
      <dgm:spPr/>
      <dgm:t>
        <a:bodyPr/>
        <a:lstStyle/>
        <a:p>
          <a:endParaRPr lang="en-US"/>
        </a:p>
      </dgm:t>
    </dgm:pt>
    <dgm:pt modelId="{357DDDB3-4696-4B82-84FA-D43AEE1E832E}">
      <dgm:prSet phldrT="[Text]"/>
      <dgm:spPr/>
      <dgm:t>
        <a:bodyPr/>
        <a:lstStyle/>
        <a:p>
          <a:r>
            <a:rPr lang="en-US"/>
            <a:t>Store Number/ID</a:t>
          </a:r>
        </a:p>
      </dgm:t>
    </dgm:pt>
    <dgm:pt modelId="{63F7CE79-DA25-4B32-8147-6D9F803EC1F9}" type="parTrans" cxnId="{335595CA-DD70-4D05-A65B-458CB760BEDC}">
      <dgm:prSet/>
      <dgm:spPr/>
      <dgm:t>
        <a:bodyPr/>
        <a:lstStyle/>
        <a:p>
          <a:endParaRPr lang="en-US"/>
        </a:p>
      </dgm:t>
    </dgm:pt>
    <dgm:pt modelId="{8D28D344-C007-4AA8-BC32-80EF486C9DDE}" type="sibTrans" cxnId="{335595CA-DD70-4D05-A65B-458CB760BEDC}">
      <dgm:prSet/>
      <dgm:spPr/>
      <dgm:t>
        <a:bodyPr/>
        <a:lstStyle/>
        <a:p>
          <a:endParaRPr lang="en-US"/>
        </a:p>
      </dgm:t>
    </dgm:pt>
    <dgm:pt modelId="{C633519C-9204-4FA4-9265-C2EF92631E4E}">
      <dgm:prSet phldrT="[Text]"/>
      <dgm:spPr/>
      <dgm:t>
        <a:bodyPr/>
        <a:lstStyle/>
        <a:p>
          <a:r>
            <a:rPr lang="en-US"/>
            <a:t>Email</a:t>
          </a:r>
        </a:p>
      </dgm:t>
    </dgm:pt>
    <dgm:pt modelId="{46DB6EB0-DD0D-410E-A36C-98370CD7621A}" type="parTrans" cxnId="{2FCDAD4E-4122-495D-9514-D7C201532F7B}">
      <dgm:prSet/>
      <dgm:spPr/>
      <dgm:t>
        <a:bodyPr/>
        <a:lstStyle/>
        <a:p>
          <a:endParaRPr lang="en-US"/>
        </a:p>
      </dgm:t>
    </dgm:pt>
    <dgm:pt modelId="{54D82C5B-3451-4537-A413-610C45B4BB2F}" type="sibTrans" cxnId="{2FCDAD4E-4122-495D-9514-D7C201532F7B}">
      <dgm:prSet/>
      <dgm:spPr/>
      <dgm:t>
        <a:bodyPr/>
        <a:lstStyle/>
        <a:p>
          <a:endParaRPr lang="en-US"/>
        </a:p>
      </dgm:t>
    </dgm:pt>
    <dgm:pt modelId="{D53ED5C0-1FD4-435A-BB96-E611FE574049}">
      <dgm:prSet phldrT="[Text]"/>
      <dgm:spPr/>
      <dgm:t>
        <a:bodyPr/>
        <a:lstStyle/>
        <a:p>
          <a:r>
            <a:rPr lang="en-US"/>
            <a:t>Password</a:t>
          </a:r>
        </a:p>
      </dgm:t>
    </dgm:pt>
    <dgm:pt modelId="{4705EDD6-4DC2-4545-93E4-2DA6399E40BF}" type="parTrans" cxnId="{5B00670F-72A6-4297-B740-043C5220207D}">
      <dgm:prSet/>
      <dgm:spPr/>
      <dgm:t>
        <a:bodyPr/>
        <a:lstStyle/>
        <a:p>
          <a:endParaRPr lang="en-US"/>
        </a:p>
      </dgm:t>
    </dgm:pt>
    <dgm:pt modelId="{15F2D30B-9405-43B8-8B8F-112305B127C6}" type="sibTrans" cxnId="{5B00670F-72A6-4297-B740-043C5220207D}">
      <dgm:prSet/>
      <dgm:spPr/>
      <dgm:t>
        <a:bodyPr/>
        <a:lstStyle/>
        <a:p>
          <a:endParaRPr lang="en-US"/>
        </a:p>
      </dgm:t>
    </dgm:pt>
    <dgm:pt modelId="{0E670CFB-52F9-4DF2-A79F-F5073D72DFA6}">
      <dgm:prSet phldrT="[Text]"/>
      <dgm:spPr/>
      <dgm:t>
        <a:bodyPr/>
        <a:lstStyle/>
        <a:p>
          <a:r>
            <a:rPr lang="en-US"/>
            <a:t>Price</a:t>
          </a:r>
        </a:p>
      </dgm:t>
    </dgm:pt>
    <dgm:pt modelId="{79682D43-BB72-4C56-B8CE-1863246FD766}" type="parTrans" cxnId="{3A3928FA-4599-4914-AC24-56E50F6B9187}">
      <dgm:prSet/>
      <dgm:spPr/>
      <dgm:t>
        <a:bodyPr/>
        <a:lstStyle/>
        <a:p>
          <a:endParaRPr lang="en-US"/>
        </a:p>
      </dgm:t>
    </dgm:pt>
    <dgm:pt modelId="{9E2BDD5E-54DD-4BC1-A035-CC3F92D2A392}" type="sibTrans" cxnId="{3A3928FA-4599-4914-AC24-56E50F6B9187}">
      <dgm:prSet/>
      <dgm:spPr/>
      <dgm:t>
        <a:bodyPr/>
        <a:lstStyle/>
        <a:p>
          <a:endParaRPr lang="en-US"/>
        </a:p>
      </dgm:t>
    </dgm:pt>
    <dgm:pt modelId="{0D20B657-27C5-4054-8976-E1EE80CD3A92}">
      <dgm:prSet phldrT="[Text]"/>
      <dgm:spPr/>
      <dgm:t>
        <a:bodyPr/>
        <a:lstStyle/>
        <a:p>
          <a:r>
            <a:rPr lang="en-US"/>
            <a:t>Payment Method</a:t>
          </a:r>
        </a:p>
      </dgm:t>
    </dgm:pt>
    <dgm:pt modelId="{3498B436-33DC-4211-932D-BCE95C76BBDF}" type="parTrans" cxnId="{882F758B-3DCE-BF47-A582-6B938BD7FBA2}">
      <dgm:prSet/>
      <dgm:spPr/>
      <dgm:t>
        <a:bodyPr/>
        <a:lstStyle/>
        <a:p>
          <a:endParaRPr lang="en-US"/>
        </a:p>
      </dgm:t>
    </dgm:pt>
    <dgm:pt modelId="{FDDA2562-D185-4058-AC21-4236B7FA60CF}" type="sibTrans" cxnId="{882F758B-3DCE-BF47-A582-6B938BD7FBA2}">
      <dgm:prSet/>
      <dgm:spPr/>
      <dgm:t>
        <a:bodyPr/>
        <a:lstStyle/>
        <a:p>
          <a:endParaRPr lang="en-US"/>
        </a:p>
      </dgm:t>
    </dgm:pt>
    <dgm:pt modelId="{A566B4CA-10E9-448A-88F1-DE33AE1854F1}">
      <dgm:prSet phldrT="[Text]"/>
      <dgm:spPr/>
      <dgm:t>
        <a:bodyPr/>
        <a:lstStyle/>
        <a:p>
          <a:r>
            <a:rPr lang="en-US"/>
            <a:t>Purchase History</a:t>
          </a:r>
        </a:p>
      </dgm:t>
    </dgm:pt>
    <dgm:pt modelId="{5E128E45-1301-4CEC-AD00-029325EA5D56}" type="parTrans" cxnId="{B1976FE0-665E-9A42-99E1-1249F7314573}">
      <dgm:prSet/>
      <dgm:spPr/>
      <dgm:t>
        <a:bodyPr/>
        <a:lstStyle/>
        <a:p>
          <a:endParaRPr lang="en-US"/>
        </a:p>
      </dgm:t>
    </dgm:pt>
    <dgm:pt modelId="{65B2B4B6-6B4B-4B15-A7DC-22D5F1618C69}" type="sibTrans" cxnId="{B1976FE0-665E-9A42-99E1-1249F7314573}">
      <dgm:prSet/>
      <dgm:spPr/>
      <dgm:t>
        <a:bodyPr/>
        <a:lstStyle/>
        <a:p>
          <a:endParaRPr lang="en-US"/>
        </a:p>
      </dgm:t>
    </dgm:pt>
    <dgm:pt modelId="{484F2832-9C2D-4A81-9E34-B283A76D70DE}">
      <dgm:prSet phldrT="[Text]"/>
      <dgm:spPr/>
      <dgm:t>
        <a:bodyPr/>
        <a:lstStyle/>
        <a:p>
          <a:r>
            <a:rPr lang="en-US"/>
            <a:t>Reward Points</a:t>
          </a:r>
        </a:p>
      </dgm:t>
    </dgm:pt>
    <dgm:pt modelId="{D6E902EF-644B-427D-A514-DBB6C8D406E4}" type="parTrans" cxnId="{6B577A1E-201E-4495-84D9-58C145E0FF64}">
      <dgm:prSet/>
      <dgm:spPr/>
      <dgm:t>
        <a:bodyPr/>
        <a:lstStyle/>
        <a:p>
          <a:endParaRPr lang="en-US"/>
        </a:p>
      </dgm:t>
    </dgm:pt>
    <dgm:pt modelId="{D39730A3-8485-4B94-8461-EB0122D83C17}" type="sibTrans" cxnId="{6B577A1E-201E-4495-84D9-58C145E0FF64}">
      <dgm:prSet/>
      <dgm:spPr/>
      <dgm:t>
        <a:bodyPr/>
        <a:lstStyle/>
        <a:p>
          <a:endParaRPr lang="en-US"/>
        </a:p>
      </dgm:t>
    </dgm:pt>
    <dgm:pt modelId="{BCDB8B32-5B0C-42E4-9981-4DAF528D953A}">
      <dgm:prSet phldrT="[Text]"/>
      <dgm:spPr/>
      <dgm:t>
        <a:bodyPr/>
        <a:lstStyle/>
        <a:p>
          <a:r>
            <a:rPr lang="en-US"/>
            <a:t>Product ID</a:t>
          </a:r>
        </a:p>
      </dgm:t>
    </dgm:pt>
    <dgm:pt modelId="{390EC8ED-C8ED-463A-9026-096DCB953E36}" type="parTrans" cxnId="{124FEB3A-54FD-46BE-ADC9-C0659A70FB5E}">
      <dgm:prSet/>
      <dgm:spPr/>
      <dgm:t>
        <a:bodyPr/>
        <a:lstStyle/>
        <a:p>
          <a:endParaRPr lang="en-US"/>
        </a:p>
      </dgm:t>
    </dgm:pt>
    <dgm:pt modelId="{BF9CB26F-3D1E-4E93-9F84-66272FAF834A}" type="sibTrans" cxnId="{124FEB3A-54FD-46BE-ADC9-C0659A70FB5E}">
      <dgm:prSet/>
      <dgm:spPr/>
      <dgm:t>
        <a:bodyPr/>
        <a:lstStyle/>
        <a:p>
          <a:endParaRPr lang="en-US"/>
        </a:p>
      </dgm:t>
    </dgm:pt>
    <dgm:pt modelId="{3F98E9E1-E199-4103-B9F7-B3CCC901EF7F}">
      <dgm:prSet phldrT="[Text]"/>
      <dgm:spPr/>
      <dgm:t>
        <a:bodyPr/>
        <a:lstStyle/>
        <a:p>
          <a:r>
            <a:rPr lang="en-US"/>
            <a:t>Product Name</a:t>
          </a:r>
        </a:p>
      </dgm:t>
    </dgm:pt>
    <dgm:pt modelId="{B8FCA6C5-B459-4656-8B43-50BBF99616D3}" type="parTrans" cxnId="{03ABE2F0-1563-4A53-89F6-0D9C84F9B675}">
      <dgm:prSet/>
      <dgm:spPr/>
      <dgm:t>
        <a:bodyPr/>
        <a:lstStyle/>
        <a:p>
          <a:endParaRPr lang="en-US"/>
        </a:p>
      </dgm:t>
    </dgm:pt>
    <dgm:pt modelId="{2D2E0A02-90EB-42C9-9D7F-8DA189E34A91}" type="sibTrans" cxnId="{03ABE2F0-1563-4A53-89F6-0D9C84F9B675}">
      <dgm:prSet/>
      <dgm:spPr/>
      <dgm:t>
        <a:bodyPr/>
        <a:lstStyle/>
        <a:p>
          <a:endParaRPr lang="en-US"/>
        </a:p>
      </dgm:t>
    </dgm:pt>
    <dgm:pt modelId="{D23E7809-34E3-40B2-B5F2-2C10B3FDBDCB}" type="pres">
      <dgm:prSet presAssocID="{C6548B2A-A939-40BF-A89D-F3476270884B}" presName="Name0" presStyleCnt="0">
        <dgm:presLayoutVars>
          <dgm:dir/>
          <dgm:animLvl val="lvl"/>
          <dgm:resizeHandles val="exact"/>
        </dgm:presLayoutVars>
      </dgm:prSet>
      <dgm:spPr/>
    </dgm:pt>
    <dgm:pt modelId="{8C0C796C-EFF0-4EF8-868A-11321ACD6EA2}" type="pres">
      <dgm:prSet presAssocID="{ECB002F9-7B9F-49ED-A9A8-69B291066303}" presName="composite" presStyleCnt="0"/>
      <dgm:spPr/>
    </dgm:pt>
    <dgm:pt modelId="{88A7E813-9854-4F04-802D-B6CDEAC643D5}" type="pres">
      <dgm:prSet presAssocID="{ECB002F9-7B9F-49ED-A9A8-69B291066303}" presName="parTx" presStyleLbl="alignNode1" presStyleIdx="0" presStyleCnt="2">
        <dgm:presLayoutVars>
          <dgm:chMax val="0"/>
          <dgm:chPref val="0"/>
          <dgm:bulletEnabled val="1"/>
        </dgm:presLayoutVars>
      </dgm:prSet>
      <dgm:spPr/>
    </dgm:pt>
    <dgm:pt modelId="{69759F15-8B7A-4C30-B424-0A486ACDC234}" type="pres">
      <dgm:prSet presAssocID="{ECB002F9-7B9F-49ED-A9A8-69B291066303}" presName="desTx" presStyleLbl="alignAccFollowNode1" presStyleIdx="0" presStyleCnt="2" custLinFactNeighborX="-1">
        <dgm:presLayoutVars>
          <dgm:bulletEnabled val="1"/>
        </dgm:presLayoutVars>
      </dgm:prSet>
      <dgm:spPr/>
    </dgm:pt>
    <dgm:pt modelId="{F669B9B4-4D08-4519-9102-2B8E0A8ECD94}" type="pres">
      <dgm:prSet presAssocID="{3A1FFA7A-36B4-4A4B-8E78-FB127E0C5AD1}" presName="space" presStyleCnt="0"/>
      <dgm:spPr/>
    </dgm:pt>
    <dgm:pt modelId="{2BA55507-41F9-40C0-BB2A-0C18FB615427}" type="pres">
      <dgm:prSet presAssocID="{0E511441-9CFC-4513-B4E8-0AAF9D87F7A2}" presName="composite" presStyleCnt="0"/>
      <dgm:spPr/>
    </dgm:pt>
    <dgm:pt modelId="{3B9CF3B0-8766-4EB3-8675-FFE42607D6E0}" type="pres">
      <dgm:prSet presAssocID="{0E511441-9CFC-4513-B4E8-0AAF9D87F7A2}" presName="parTx" presStyleLbl="alignNode1" presStyleIdx="1" presStyleCnt="2">
        <dgm:presLayoutVars>
          <dgm:chMax val="0"/>
          <dgm:chPref val="0"/>
          <dgm:bulletEnabled val="1"/>
        </dgm:presLayoutVars>
      </dgm:prSet>
      <dgm:spPr/>
    </dgm:pt>
    <dgm:pt modelId="{A24C971F-B2B0-409A-8214-F7DFFD20F641}" type="pres">
      <dgm:prSet presAssocID="{0E511441-9CFC-4513-B4E8-0AAF9D87F7A2}" presName="desTx" presStyleLbl="alignAccFollowNode1" presStyleIdx="1" presStyleCnt="2">
        <dgm:presLayoutVars>
          <dgm:bulletEnabled val="1"/>
        </dgm:presLayoutVars>
      </dgm:prSet>
      <dgm:spPr/>
    </dgm:pt>
  </dgm:ptLst>
  <dgm:cxnLst>
    <dgm:cxn modelId="{F34FF90E-B26B-45E7-8FE5-E889B6D86638}" type="presOf" srcId="{BCDB8B32-5B0C-42E4-9981-4DAF528D953A}" destId="{A24C971F-B2B0-409A-8214-F7DFFD20F641}" srcOrd="0" destOrd="1" presId="urn:microsoft.com/office/officeart/2005/8/layout/hList1"/>
    <dgm:cxn modelId="{5B00670F-72A6-4297-B740-043C5220207D}" srcId="{ECB002F9-7B9F-49ED-A9A8-69B291066303}" destId="{D53ED5C0-1FD4-435A-BB96-E611FE574049}" srcOrd="2" destOrd="0" parTransId="{4705EDD6-4DC2-4545-93E4-2DA6399E40BF}" sibTransId="{15F2D30B-9405-43B8-8B8F-112305B127C6}"/>
    <dgm:cxn modelId="{13ACB819-B9F3-7D4D-AF78-D5CAC169D4A0}" type="presOf" srcId="{0D20B657-27C5-4054-8976-E1EE80CD3A92}" destId="{69759F15-8B7A-4C30-B424-0A486ACDC234}" srcOrd="0" destOrd="3" presId="urn:microsoft.com/office/officeart/2005/8/layout/hList1"/>
    <dgm:cxn modelId="{6B577A1E-201E-4495-84D9-58C145E0FF64}" srcId="{ECB002F9-7B9F-49ED-A9A8-69B291066303}" destId="{484F2832-9C2D-4A81-9E34-B283A76D70DE}" srcOrd="5" destOrd="0" parTransId="{D6E902EF-644B-427D-A514-DBB6C8D406E4}" sibTransId="{D39730A3-8485-4B94-8461-EB0122D83C17}"/>
    <dgm:cxn modelId="{3252C92E-DCBD-421A-ABA5-7A229A53DA80}" type="presOf" srcId="{C6548B2A-A939-40BF-A89D-F3476270884B}" destId="{D23E7809-34E3-40B2-B5F2-2C10B3FDBDCB}" srcOrd="0" destOrd="0" presId="urn:microsoft.com/office/officeart/2005/8/layout/hList1"/>
    <dgm:cxn modelId="{124FEB3A-54FD-46BE-ADC9-C0659A70FB5E}" srcId="{0E511441-9CFC-4513-B4E8-0AAF9D87F7A2}" destId="{BCDB8B32-5B0C-42E4-9981-4DAF528D953A}" srcOrd="1" destOrd="0" parTransId="{390EC8ED-C8ED-463A-9026-096DCB953E36}" sibTransId="{BF9CB26F-3D1E-4E93-9F84-66272FAF834A}"/>
    <dgm:cxn modelId="{82A08C5E-ECC3-4319-B21B-79136D073850}" type="presOf" srcId="{0E670CFB-52F9-4DF2-A79F-F5073D72DFA6}" destId="{A24C971F-B2B0-409A-8214-F7DFFD20F641}" srcOrd="0" destOrd="3" presId="urn:microsoft.com/office/officeart/2005/8/layout/hList1"/>
    <dgm:cxn modelId="{2FCDAD4E-4122-495D-9514-D7C201532F7B}" srcId="{ECB002F9-7B9F-49ED-A9A8-69B291066303}" destId="{C633519C-9204-4FA4-9265-C2EF92631E4E}" srcOrd="1" destOrd="0" parTransId="{46DB6EB0-DD0D-410E-A36C-98370CD7621A}" sibTransId="{54D82C5B-3451-4537-A413-610C45B4BB2F}"/>
    <dgm:cxn modelId="{5017AB54-2C42-48F0-98D2-82ACEBFA55A2}" type="presOf" srcId="{D53ED5C0-1FD4-435A-BB96-E611FE574049}" destId="{69759F15-8B7A-4C30-B424-0A486ACDC234}" srcOrd="0" destOrd="2" presId="urn:microsoft.com/office/officeart/2005/8/layout/hList1"/>
    <dgm:cxn modelId="{63238859-F275-4FFB-8F79-6338218D4B7E}" type="presOf" srcId="{0E511441-9CFC-4513-B4E8-0AAF9D87F7A2}" destId="{3B9CF3B0-8766-4EB3-8675-FFE42607D6E0}" srcOrd="0" destOrd="0" presId="urn:microsoft.com/office/officeart/2005/8/layout/hList1"/>
    <dgm:cxn modelId="{34C8387B-9759-4060-A28A-0B013CDFBC11}" type="presOf" srcId="{3F98E9E1-E199-4103-B9F7-B3CCC901EF7F}" destId="{A24C971F-B2B0-409A-8214-F7DFFD20F641}" srcOrd="0" destOrd="2" presId="urn:microsoft.com/office/officeart/2005/8/layout/hList1"/>
    <dgm:cxn modelId="{76D9AE81-7C3B-47C9-8C68-B7ABA9E66884}" type="presOf" srcId="{357DDDB3-4696-4B82-84FA-D43AEE1E832E}" destId="{A24C971F-B2B0-409A-8214-F7DFFD20F641}" srcOrd="0" destOrd="0" presId="urn:microsoft.com/office/officeart/2005/8/layout/hList1"/>
    <dgm:cxn modelId="{0AFDBC88-3801-43E8-9195-94EC290551E5}" srcId="{C6548B2A-A939-40BF-A89D-F3476270884B}" destId="{ECB002F9-7B9F-49ED-A9A8-69B291066303}" srcOrd="0" destOrd="0" parTransId="{EFCB8668-01AF-4923-B7C5-C18E88123059}" sibTransId="{3A1FFA7A-36B4-4A4B-8E78-FB127E0C5AD1}"/>
    <dgm:cxn modelId="{882F758B-3DCE-BF47-A582-6B938BD7FBA2}" srcId="{ECB002F9-7B9F-49ED-A9A8-69B291066303}" destId="{0D20B657-27C5-4054-8976-E1EE80CD3A92}" srcOrd="3" destOrd="0" parTransId="{3498B436-33DC-4211-932D-BCE95C76BBDF}" sibTransId="{FDDA2562-D185-4058-AC21-4236B7FA60CF}"/>
    <dgm:cxn modelId="{5D834F9F-71B9-4648-BEA9-B04DC0FE98AF}" srcId="{ECB002F9-7B9F-49ED-A9A8-69B291066303}" destId="{89094C5A-E5BD-4240-98F4-A2EA0EE0D001}" srcOrd="0" destOrd="0" parTransId="{24A2F483-6C82-428C-8A55-695517128E60}" sibTransId="{EF3E7F80-D7E0-4C6F-97E5-48C1B48BF3DC}"/>
    <dgm:cxn modelId="{A9EB81B9-3C0E-40C4-B9F7-250CA286B72A}" type="presOf" srcId="{89094C5A-E5BD-4240-98F4-A2EA0EE0D001}" destId="{69759F15-8B7A-4C30-B424-0A486ACDC234}" srcOrd="0" destOrd="0" presId="urn:microsoft.com/office/officeart/2005/8/layout/hList1"/>
    <dgm:cxn modelId="{E5668CC2-C663-4305-A6BA-BB7AD2DC5A53}" type="presOf" srcId="{484F2832-9C2D-4A81-9E34-B283A76D70DE}" destId="{69759F15-8B7A-4C30-B424-0A486ACDC234}" srcOrd="0" destOrd="5" presId="urn:microsoft.com/office/officeart/2005/8/layout/hList1"/>
    <dgm:cxn modelId="{335595CA-DD70-4D05-A65B-458CB760BEDC}" srcId="{0E511441-9CFC-4513-B4E8-0AAF9D87F7A2}" destId="{357DDDB3-4696-4B82-84FA-D43AEE1E832E}" srcOrd="0" destOrd="0" parTransId="{63F7CE79-DA25-4B32-8147-6D9F803EC1F9}" sibTransId="{8D28D344-C007-4AA8-BC32-80EF486C9DDE}"/>
    <dgm:cxn modelId="{1D6307D6-86F8-48CB-9CC3-9D791F205938}" type="presOf" srcId="{C633519C-9204-4FA4-9265-C2EF92631E4E}" destId="{69759F15-8B7A-4C30-B424-0A486ACDC234}" srcOrd="0" destOrd="1" presId="urn:microsoft.com/office/officeart/2005/8/layout/hList1"/>
    <dgm:cxn modelId="{2911E7D9-65FE-43CA-B0D8-929456EEF8E9}" type="presOf" srcId="{ECB002F9-7B9F-49ED-A9A8-69B291066303}" destId="{88A7E813-9854-4F04-802D-B6CDEAC643D5}" srcOrd="0" destOrd="0" presId="urn:microsoft.com/office/officeart/2005/8/layout/hList1"/>
    <dgm:cxn modelId="{B1976FE0-665E-9A42-99E1-1249F7314573}" srcId="{ECB002F9-7B9F-49ED-A9A8-69B291066303}" destId="{A566B4CA-10E9-448A-88F1-DE33AE1854F1}" srcOrd="4" destOrd="0" parTransId="{5E128E45-1301-4CEC-AD00-029325EA5D56}" sibTransId="{65B2B4B6-6B4B-4B15-A7DC-22D5F1618C69}"/>
    <dgm:cxn modelId="{7F2969E2-5187-48EB-B29A-E09B04210F18}" srcId="{C6548B2A-A939-40BF-A89D-F3476270884B}" destId="{0E511441-9CFC-4513-B4E8-0AAF9D87F7A2}" srcOrd="1" destOrd="0" parTransId="{09CAE5B1-7452-41A0-8BDD-C4558D48804F}" sibTransId="{B0A4F06B-9C20-4650-ACE9-DD453AAD76C7}"/>
    <dgm:cxn modelId="{03ABE2F0-1563-4A53-89F6-0D9C84F9B675}" srcId="{0E511441-9CFC-4513-B4E8-0AAF9D87F7A2}" destId="{3F98E9E1-E199-4103-B9F7-B3CCC901EF7F}" srcOrd="2" destOrd="0" parTransId="{B8FCA6C5-B459-4656-8B43-50BBF99616D3}" sibTransId="{2D2E0A02-90EB-42C9-9D7F-8DA189E34A91}"/>
    <dgm:cxn modelId="{E58ED7F3-55BC-EC46-8940-D1E331630FFD}" type="presOf" srcId="{A566B4CA-10E9-448A-88F1-DE33AE1854F1}" destId="{69759F15-8B7A-4C30-B424-0A486ACDC234}" srcOrd="0" destOrd="4" presId="urn:microsoft.com/office/officeart/2005/8/layout/hList1"/>
    <dgm:cxn modelId="{3A3928FA-4599-4914-AC24-56E50F6B9187}" srcId="{0E511441-9CFC-4513-B4E8-0AAF9D87F7A2}" destId="{0E670CFB-52F9-4DF2-A79F-F5073D72DFA6}" srcOrd="3" destOrd="0" parTransId="{79682D43-BB72-4C56-B8CE-1863246FD766}" sibTransId="{9E2BDD5E-54DD-4BC1-A035-CC3F92D2A392}"/>
    <dgm:cxn modelId="{04414444-316D-49A2-B92B-DEFFF0BECFE4}" type="presParOf" srcId="{D23E7809-34E3-40B2-B5F2-2C10B3FDBDCB}" destId="{8C0C796C-EFF0-4EF8-868A-11321ACD6EA2}" srcOrd="0" destOrd="0" presId="urn:microsoft.com/office/officeart/2005/8/layout/hList1"/>
    <dgm:cxn modelId="{FCE281BF-6304-46C1-8207-8ECFEC5B8599}" type="presParOf" srcId="{8C0C796C-EFF0-4EF8-868A-11321ACD6EA2}" destId="{88A7E813-9854-4F04-802D-B6CDEAC643D5}" srcOrd="0" destOrd="0" presId="urn:microsoft.com/office/officeart/2005/8/layout/hList1"/>
    <dgm:cxn modelId="{4269FB7B-BEBD-433A-B069-A18F805BCE5D}" type="presParOf" srcId="{8C0C796C-EFF0-4EF8-868A-11321ACD6EA2}" destId="{69759F15-8B7A-4C30-B424-0A486ACDC234}" srcOrd="1" destOrd="0" presId="urn:microsoft.com/office/officeart/2005/8/layout/hList1"/>
    <dgm:cxn modelId="{29388457-5484-49ED-80FB-0B64F5320DD0}" type="presParOf" srcId="{D23E7809-34E3-40B2-B5F2-2C10B3FDBDCB}" destId="{F669B9B4-4D08-4519-9102-2B8E0A8ECD94}" srcOrd="1" destOrd="0" presId="urn:microsoft.com/office/officeart/2005/8/layout/hList1"/>
    <dgm:cxn modelId="{C59E36AD-6452-4F71-9D10-05CD439DA3BE}" type="presParOf" srcId="{D23E7809-34E3-40B2-B5F2-2C10B3FDBDCB}" destId="{2BA55507-41F9-40C0-BB2A-0C18FB615427}" srcOrd="2" destOrd="0" presId="urn:microsoft.com/office/officeart/2005/8/layout/hList1"/>
    <dgm:cxn modelId="{59BED8B7-FBF4-41E2-9A80-3856D31A9A38}" type="presParOf" srcId="{2BA55507-41F9-40C0-BB2A-0C18FB615427}" destId="{3B9CF3B0-8766-4EB3-8675-FFE42607D6E0}" srcOrd="0" destOrd="0" presId="urn:microsoft.com/office/officeart/2005/8/layout/hList1"/>
    <dgm:cxn modelId="{98A1784D-3654-4435-BCC8-11F56BD39832}" type="presParOf" srcId="{2BA55507-41F9-40C0-BB2A-0C18FB615427}" destId="{A24C971F-B2B0-409A-8214-F7DFFD20F64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643E14-F92C-41B6-B390-5F6CB829D978}" type="doc">
      <dgm:prSet loTypeId="urn:microsoft.com/office/officeart/2005/8/layout/list1" loCatId="list" qsTypeId="urn:microsoft.com/office/officeart/2005/8/quickstyle/simple2" qsCatId="simple" csTypeId="urn:microsoft.com/office/officeart/2005/8/colors/accent3_1" csCatId="accent3" phldr="1"/>
      <dgm:spPr/>
      <dgm:t>
        <a:bodyPr/>
        <a:lstStyle/>
        <a:p>
          <a:endParaRPr lang="en-US"/>
        </a:p>
      </dgm:t>
    </dgm:pt>
    <dgm:pt modelId="{8FED1C50-68D0-4462-9336-14F567873264}">
      <dgm:prSet phldrT="[Text]"/>
      <dgm:spPr>
        <a:solidFill>
          <a:srgbClr val="AF4C09"/>
        </a:solidFill>
        <a:ln>
          <a:solidFill>
            <a:srgbClr val="B24E0A"/>
          </a:solidFill>
        </a:ln>
      </dgm:spPr>
      <dgm:t>
        <a:bodyPr/>
        <a:lstStyle/>
        <a:p>
          <a:r>
            <a:rPr lang="en-US">
              <a:solidFill>
                <a:schemeClr val="tx1"/>
              </a:solidFill>
            </a:rPr>
            <a:t>Customer</a:t>
          </a:r>
        </a:p>
      </dgm:t>
    </dgm:pt>
    <dgm:pt modelId="{85651C1D-6135-48EE-BE26-39CB9BA44ED8}" type="parTrans" cxnId="{20EACFDE-DB3D-475A-A3EB-4193480B3756}">
      <dgm:prSet/>
      <dgm:spPr/>
      <dgm:t>
        <a:bodyPr/>
        <a:lstStyle/>
        <a:p>
          <a:endParaRPr lang="en-US"/>
        </a:p>
      </dgm:t>
    </dgm:pt>
    <dgm:pt modelId="{CF529660-9AE0-4A06-95F2-93B3BCEA442F}" type="sibTrans" cxnId="{20EACFDE-DB3D-475A-A3EB-4193480B3756}">
      <dgm:prSet/>
      <dgm:spPr/>
      <dgm:t>
        <a:bodyPr/>
        <a:lstStyle/>
        <a:p>
          <a:endParaRPr lang="en-US"/>
        </a:p>
      </dgm:t>
    </dgm:pt>
    <dgm:pt modelId="{FFCC497D-B5D9-4B12-8D94-098D0ED0AD1F}">
      <dgm:prSet/>
      <dgm:spPr>
        <a:solidFill>
          <a:srgbClr val="AF4C09"/>
        </a:solidFill>
        <a:ln>
          <a:solidFill>
            <a:srgbClr val="B24E0A"/>
          </a:solidFill>
        </a:ln>
      </dgm:spPr>
      <dgm:t>
        <a:bodyPr/>
        <a:lstStyle/>
        <a:p>
          <a:r>
            <a:rPr lang="en-US">
              <a:solidFill>
                <a:schemeClr val="tx1"/>
              </a:solidFill>
            </a:rPr>
            <a:t>Employee</a:t>
          </a:r>
        </a:p>
      </dgm:t>
    </dgm:pt>
    <dgm:pt modelId="{37DE4D90-F870-4533-8430-C65CA8165F59}" type="parTrans" cxnId="{83256C80-4689-47D3-8494-013A9B2F888B}">
      <dgm:prSet/>
      <dgm:spPr/>
      <dgm:t>
        <a:bodyPr/>
        <a:lstStyle/>
        <a:p>
          <a:endParaRPr lang="en-US"/>
        </a:p>
      </dgm:t>
    </dgm:pt>
    <dgm:pt modelId="{2F018B53-8FB8-40BE-BCC8-1FE90B8F31C1}" type="sibTrans" cxnId="{83256C80-4689-47D3-8494-013A9B2F888B}">
      <dgm:prSet/>
      <dgm:spPr/>
      <dgm:t>
        <a:bodyPr/>
        <a:lstStyle/>
        <a:p>
          <a:endParaRPr lang="en-US"/>
        </a:p>
      </dgm:t>
    </dgm:pt>
    <dgm:pt modelId="{306AC86A-FD06-4DC3-A559-A4417A54647F}">
      <dgm:prSet/>
      <dgm:spPr/>
      <dgm:t>
        <a:bodyPr/>
        <a:lstStyle/>
        <a:p>
          <a:r>
            <a:rPr lang="en-US">
              <a:cs typeface="Calibri"/>
            </a:rPr>
            <a:t>Create an account / Login</a:t>
          </a:r>
        </a:p>
      </dgm:t>
    </dgm:pt>
    <dgm:pt modelId="{FCE4A9D9-C73A-4798-B920-92696CF82148}" type="parTrans" cxnId="{3C895C34-8A1A-4526-BFFF-3D268E974CF7}">
      <dgm:prSet/>
      <dgm:spPr/>
      <dgm:t>
        <a:bodyPr/>
        <a:lstStyle/>
        <a:p>
          <a:endParaRPr lang="en-US"/>
        </a:p>
      </dgm:t>
    </dgm:pt>
    <dgm:pt modelId="{4A0344C9-EBA4-492F-99EC-A0395569D5EB}" type="sibTrans" cxnId="{3C895C34-8A1A-4526-BFFF-3D268E974CF7}">
      <dgm:prSet/>
      <dgm:spPr/>
      <dgm:t>
        <a:bodyPr/>
        <a:lstStyle/>
        <a:p>
          <a:endParaRPr lang="en-US"/>
        </a:p>
      </dgm:t>
    </dgm:pt>
    <dgm:pt modelId="{B7982950-9B42-40C2-9FC4-93536AF6DF75}">
      <dgm:prSet/>
      <dgm:spPr/>
      <dgm:t>
        <a:bodyPr/>
        <a:lstStyle/>
        <a:p>
          <a:r>
            <a:rPr lang="en-US">
              <a:cs typeface="Calibri"/>
            </a:rPr>
            <a:t>View inventory</a:t>
          </a:r>
        </a:p>
      </dgm:t>
    </dgm:pt>
    <dgm:pt modelId="{6B8C5652-1FE6-4984-93D3-59E8D2FEA1D3}" type="parTrans" cxnId="{7E53751D-9FD0-402F-81E1-4C0ECC54DC76}">
      <dgm:prSet/>
      <dgm:spPr/>
      <dgm:t>
        <a:bodyPr/>
        <a:lstStyle/>
        <a:p>
          <a:endParaRPr lang="en-US"/>
        </a:p>
      </dgm:t>
    </dgm:pt>
    <dgm:pt modelId="{F35739FC-1203-4CD8-A949-45753BBCE696}" type="sibTrans" cxnId="{7E53751D-9FD0-402F-81E1-4C0ECC54DC76}">
      <dgm:prSet/>
      <dgm:spPr/>
      <dgm:t>
        <a:bodyPr/>
        <a:lstStyle/>
        <a:p>
          <a:endParaRPr lang="en-US"/>
        </a:p>
      </dgm:t>
    </dgm:pt>
    <dgm:pt modelId="{72C36DC6-1804-471B-9D7D-133B6C84EF98}">
      <dgm:prSet/>
      <dgm:spPr/>
      <dgm:t>
        <a:bodyPr/>
        <a:lstStyle/>
        <a:p>
          <a:r>
            <a:rPr lang="en-US">
              <a:cs typeface="Calibri"/>
            </a:rPr>
            <a:t>Place orders</a:t>
          </a:r>
        </a:p>
      </dgm:t>
    </dgm:pt>
    <dgm:pt modelId="{95BE6954-7220-455C-B965-8778F8AC7FF4}" type="parTrans" cxnId="{04C57666-CDBE-485A-89BB-133059F1AC06}">
      <dgm:prSet/>
      <dgm:spPr/>
      <dgm:t>
        <a:bodyPr/>
        <a:lstStyle/>
        <a:p>
          <a:endParaRPr lang="en-US"/>
        </a:p>
      </dgm:t>
    </dgm:pt>
    <dgm:pt modelId="{26648C88-220F-419A-9143-B79DA610CF95}" type="sibTrans" cxnId="{04C57666-CDBE-485A-89BB-133059F1AC06}">
      <dgm:prSet/>
      <dgm:spPr/>
      <dgm:t>
        <a:bodyPr/>
        <a:lstStyle/>
        <a:p>
          <a:endParaRPr lang="en-US"/>
        </a:p>
      </dgm:t>
    </dgm:pt>
    <dgm:pt modelId="{46640B22-388B-43E5-A0F7-3080FD17E7AA}">
      <dgm:prSet/>
      <dgm:spPr/>
      <dgm:t>
        <a:bodyPr/>
        <a:lstStyle/>
        <a:p>
          <a:r>
            <a:rPr lang="en-US">
              <a:cs typeface="Calibri"/>
            </a:rPr>
            <a:t>View Transactions</a:t>
          </a:r>
        </a:p>
      </dgm:t>
    </dgm:pt>
    <dgm:pt modelId="{ABB438D6-9E29-40ED-9323-C9D5CF3667C3}" type="parTrans" cxnId="{A8D4E662-CA6D-4599-A4FD-F2D677AF405A}">
      <dgm:prSet/>
      <dgm:spPr/>
      <dgm:t>
        <a:bodyPr/>
        <a:lstStyle/>
        <a:p>
          <a:endParaRPr lang="en-US"/>
        </a:p>
      </dgm:t>
    </dgm:pt>
    <dgm:pt modelId="{7503D097-055B-483F-B063-2EB6BE2B80E5}" type="sibTrans" cxnId="{A8D4E662-CA6D-4599-A4FD-F2D677AF405A}">
      <dgm:prSet/>
      <dgm:spPr/>
      <dgm:t>
        <a:bodyPr/>
        <a:lstStyle/>
        <a:p>
          <a:endParaRPr lang="en-US"/>
        </a:p>
      </dgm:t>
    </dgm:pt>
    <dgm:pt modelId="{C20C7A7C-005F-44FB-AC91-6E41F4747CD3}">
      <dgm:prSet/>
      <dgm:spPr/>
      <dgm:t>
        <a:bodyPr/>
        <a:lstStyle/>
        <a:p>
          <a:r>
            <a:rPr lang="en-US">
              <a:cs typeface="Calibri"/>
            </a:rPr>
            <a:t>Login</a:t>
          </a:r>
        </a:p>
      </dgm:t>
    </dgm:pt>
    <dgm:pt modelId="{B81FD1FB-6AD9-41CC-89F2-9878E26593B8}" type="parTrans" cxnId="{CCFD7C21-5057-410A-AE88-4F247166B4B1}">
      <dgm:prSet/>
      <dgm:spPr/>
      <dgm:t>
        <a:bodyPr/>
        <a:lstStyle/>
        <a:p>
          <a:endParaRPr lang="en-US"/>
        </a:p>
      </dgm:t>
    </dgm:pt>
    <dgm:pt modelId="{1693274E-B4F3-4D18-BC41-9DA47CE8679D}" type="sibTrans" cxnId="{CCFD7C21-5057-410A-AE88-4F247166B4B1}">
      <dgm:prSet/>
      <dgm:spPr/>
      <dgm:t>
        <a:bodyPr/>
        <a:lstStyle/>
        <a:p>
          <a:endParaRPr lang="en-US"/>
        </a:p>
      </dgm:t>
    </dgm:pt>
    <dgm:pt modelId="{A299BE48-CC5B-4197-B0FA-61CFF9442D08}">
      <dgm:prSet/>
      <dgm:spPr/>
      <dgm:t>
        <a:bodyPr/>
        <a:lstStyle/>
        <a:p>
          <a:r>
            <a:rPr lang="en-US">
              <a:cs typeface="Calibri"/>
            </a:rPr>
            <a:t>View customer order</a:t>
          </a:r>
        </a:p>
      </dgm:t>
    </dgm:pt>
    <dgm:pt modelId="{C44EAAF0-31BB-475D-B02C-57CA2FFC09BD}" type="parTrans" cxnId="{F61C05FF-B87D-4581-8C44-8132E348891B}">
      <dgm:prSet/>
      <dgm:spPr/>
      <dgm:t>
        <a:bodyPr/>
        <a:lstStyle/>
        <a:p>
          <a:endParaRPr lang="en-US"/>
        </a:p>
      </dgm:t>
    </dgm:pt>
    <dgm:pt modelId="{19897F16-958A-439A-88F5-4AF7E17FBDAE}" type="sibTrans" cxnId="{F61C05FF-B87D-4581-8C44-8132E348891B}">
      <dgm:prSet/>
      <dgm:spPr/>
      <dgm:t>
        <a:bodyPr/>
        <a:lstStyle/>
        <a:p>
          <a:endParaRPr lang="en-US"/>
        </a:p>
      </dgm:t>
    </dgm:pt>
    <dgm:pt modelId="{6ED67858-B3CA-42D2-BB0D-E5B2F05AC371}">
      <dgm:prSet/>
      <dgm:spPr/>
      <dgm:t>
        <a:bodyPr/>
        <a:lstStyle/>
        <a:p>
          <a:r>
            <a:rPr lang="en-US">
              <a:cs typeface="Calibri"/>
            </a:rPr>
            <a:t>Manage inventory</a:t>
          </a:r>
        </a:p>
      </dgm:t>
    </dgm:pt>
    <dgm:pt modelId="{C36FF21D-7F47-46DC-A8F5-26FC8C434547}" type="parTrans" cxnId="{94922F11-348D-4062-9FDA-7349F792C7CE}">
      <dgm:prSet/>
      <dgm:spPr/>
      <dgm:t>
        <a:bodyPr/>
        <a:lstStyle/>
        <a:p>
          <a:endParaRPr lang="en-US"/>
        </a:p>
      </dgm:t>
    </dgm:pt>
    <dgm:pt modelId="{6C727D7C-21AE-44D6-9DF0-CC5A5A846B24}" type="sibTrans" cxnId="{94922F11-348D-4062-9FDA-7349F792C7CE}">
      <dgm:prSet/>
      <dgm:spPr/>
      <dgm:t>
        <a:bodyPr/>
        <a:lstStyle/>
        <a:p>
          <a:endParaRPr lang="en-US"/>
        </a:p>
      </dgm:t>
    </dgm:pt>
    <dgm:pt modelId="{2B47398A-A92D-4617-858D-F12CC86645DE}" type="pres">
      <dgm:prSet presAssocID="{63643E14-F92C-41B6-B390-5F6CB829D978}" presName="linear" presStyleCnt="0">
        <dgm:presLayoutVars>
          <dgm:dir/>
          <dgm:animLvl val="lvl"/>
          <dgm:resizeHandles val="exact"/>
        </dgm:presLayoutVars>
      </dgm:prSet>
      <dgm:spPr/>
    </dgm:pt>
    <dgm:pt modelId="{7A894386-ABC1-45C2-BA0B-6FCC514C3AE2}" type="pres">
      <dgm:prSet presAssocID="{8FED1C50-68D0-4462-9336-14F567873264}" presName="parentLin" presStyleCnt="0"/>
      <dgm:spPr/>
    </dgm:pt>
    <dgm:pt modelId="{2290CE98-4005-4E0D-9A40-E13DCF6CCCA9}" type="pres">
      <dgm:prSet presAssocID="{8FED1C50-68D0-4462-9336-14F567873264}" presName="parentLeftMargin" presStyleLbl="node1" presStyleIdx="0" presStyleCnt="2"/>
      <dgm:spPr/>
    </dgm:pt>
    <dgm:pt modelId="{961E1F6F-98A7-481A-98F9-176BDAB2DE9D}" type="pres">
      <dgm:prSet presAssocID="{8FED1C50-68D0-4462-9336-14F567873264}" presName="parentText" presStyleLbl="node1" presStyleIdx="0" presStyleCnt="2" custLinFactNeighborX="-7418" custLinFactNeighborY="-5703">
        <dgm:presLayoutVars>
          <dgm:chMax val="0"/>
          <dgm:bulletEnabled val="1"/>
        </dgm:presLayoutVars>
      </dgm:prSet>
      <dgm:spPr/>
    </dgm:pt>
    <dgm:pt modelId="{6CBEE60F-6D79-4101-9A53-EF602F79048A}" type="pres">
      <dgm:prSet presAssocID="{8FED1C50-68D0-4462-9336-14F567873264}" presName="negativeSpace" presStyleCnt="0"/>
      <dgm:spPr/>
    </dgm:pt>
    <dgm:pt modelId="{68C3B4E0-33E6-4404-BA35-0BB00B07A03F}" type="pres">
      <dgm:prSet presAssocID="{8FED1C50-68D0-4462-9336-14F567873264}" presName="childText" presStyleLbl="conFgAcc1" presStyleIdx="0" presStyleCnt="2">
        <dgm:presLayoutVars>
          <dgm:bulletEnabled val="1"/>
        </dgm:presLayoutVars>
      </dgm:prSet>
      <dgm:spPr/>
    </dgm:pt>
    <dgm:pt modelId="{3E806E2D-7589-4505-856E-9B7C86F0338B}" type="pres">
      <dgm:prSet presAssocID="{CF529660-9AE0-4A06-95F2-93B3BCEA442F}" presName="spaceBetweenRectangles" presStyleCnt="0"/>
      <dgm:spPr/>
    </dgm:pt>
    <dgm:pt modelId="{A3D7A4C3-C5AE-4049-A316-DF46E551FDDF}" type="pres">
      <dgm:prSet presAssocID="{FFCC497D-B5D9-4B12-8D94-098D0ED0AD1F}" presName="parentLin" presStyleCnt="0"/>
      <dgm:spPr/>
    </dgm:pt>
    <dgm:pt modelId="{54107CF3-A9B9-4E36-9946-3E6149B53403}" type="pres">
      <dgm:prSet presAssocID="{FFCC497D-B5D9-4B12-8D94-098D0ED0AD1F}" presName="parentLeftMargin" presStyleLbl="node1" presStyleIdx="0" presStyleCnt="2"/>
      <dgm:spPr/>
    </dgm:pt>
    <dgm:pt modelId="{B80BEA5F-E56F-4970-8944-CD14EDD19DF4}" type="pres">
      <dgm:prSet presAssocID="{FFCC497D-B5D9-4B12-8D94-098D0ED0AD1F}" presName="parentText" presStyleLbl="node1" presStyleIdx="1" presStyleCnt="2" custLinFactNeighborX="33925" custLinFactNeighborY="-7123">
        <dgm:presLayoutVars>
          <dgm:chMax val="0"/>
          <dgm:bulletEnabled val="1"/>
        </dgm:presLayoutVars>
      </dgm:prSet>
      <dgm:spPr/>
    </dgm:pt>
    <dgm:pt modelId="{C6E86B99-E84D-44BC-85DB-203B308D32AA}" type="pres">
      <dgm:prSet presAssocID="{FFCC497D-B5D9-4B12-8D94-098D0ED0AD1F}" presName="negativeSpace" presStyleCnt="0"/>
      <dgm:spPr/>
    </dgm:pt>
    <dgm:pt modelId="{103D74A7-F0F6-4628-BDA3-3366A3C0F4B5}" type="pres">
      <dgm:prSet presAssocID="{FFCC497D-B5D9-4B12-8D94-098D0ED0AD1F}" presName="childText" presStyleLbl="conFgAcc1" presStyleIdx="1" presStyleCnt="2">
        <dgm:presLayoutVars>
          <dgm:bulletEnabled val="1"/>
        </dgm:presLayoutVars>
      </dgm:prSet>
      <dgm:spPr/>
    </dgm:pt>
  </dgm:ptLst>
  <dgm:cxnLst>
    <dgm:cxn modelId="{94922F11-348D-4062-9FDA-7349F792C7CE}" srcId="{FFCC497D-B5D9-4B12-8D94-098D0ED0AD1F}" destId="{6ED67858-B3CA-42D2-BB0D-E5B2F05AC371}" srcOrd="1" destOrd="0" parTransId="{C36FF21D-7F47-46DC-A8F5-26FC8C434547}" sibTransId="{6C727D7C-21AE-44D6-9DF0-CC5A5A846B24}"/>
    <dgm:cxn modelId="{74B45B17-6E5F-4FE7-BFF3-661C72E8CA4B}" type="presOf" srcId="{6ED67858-B3CA-42D2-BB0D-E5B2F05AC371}" destId="{103D74A7-F0F6-4628-BDA3-3366A3C0F4B5}" srcOrd="0" destOrd="1" presId="urn:microsoft.com/office/officeart/2005/8/layout/list1"/>
    <dgm:cxn modelId="{7E53751D-9FD0-402F-81E1-4C0ECC54DC76}" srcId="{8FED1C50-68D0-4462-9336-14F567873264}" destId="{B7982950-9B42-40C2-9FC4-93536AF6DF75}" srcOrd="1" destOrd="0" parTransId="{6B8C5652-1FE6-4984-93D3-59E8D2FEA1D3}" sibTransId="{F35739FC-1203-4CD8-A949-45753BBCE696}"/>
    <dgm:cxn modelId="{CCFD7C21-5057-410A-AE88-4F247166B4B1}" srcId="{FFCC497D-B5D9-4B12-8D94-098D0ED0AD1F}" destId="{C20C7A7C-005F-44FB-AC91-6E41F4747CD3}" srcOrd="0" destOrd="0" parTransId="{B81FD1FB-6AD9-41CC-89F2-9878E26593B8}" sibTransId="{1693274E-B4F3-4D18-BC41-9DA47CE8679D}"/>
    <dgm:cxn modelId="{EDA48325-8863-482D-9903-1B6CC63BC504}" type="presOf" srcId="{63643E14-F92C-41B6-B390-5F6CB829D978}" destId="{2B47398A-A92D-4617-858D-F12CC86645DE}" srcOrd="0" destOrd="0" presId="urn:microsoft.com/office/officeart/2005/8/layout/list1"/>
    <dgm:cxn modelId="{1F009325-36C4-4C21-B4D4-3C1611113E47}" type="presOf" srcId="{46640B22-388B-43E5-A0F7-3080FD17E7AA}" destId="{68C3B4E0-33E6-4404-BA35-0BB00B07A03F}" srcOrd="0" destOrd="3" presId="urn:microsoft.com/office/officeart/2005/8/layout/list1"/>
    <dgm:cxn modelId="{A4B0982A-1FFA-4016-B2F1-2B7504A9FF83}" type="presOf" srcId="{A299BE48-CC5B-4197-B0FA-61CFF9442D08}" destId="{103D74A7-F0F6-4628-BDA3-3366A3C0F4B5}" srcOrd="0" destOrd="2" presId="urn:microsoft.com/office/officeart/2005/8/layout/list1"/>
    <dgm:cxn modelId="{730DD12E-7EAF-477A-BA8F-2ABFE631D1F4}" type="presOf" srcId="{8FED1C50-68D0-4462-9336-14F567873264}" destId="{961E1F6F-98A7-481A-98F9-176BDAB2DE9D}" srcOrd="1" destOrd="0" presId="urn:microsoft.com/office/officeart/2005/8/layout/list1"/>
    <dgm:cxn modelId="{3C895C34-8A1A-4526-BFFF-3D268E974CF7}" srcId="{8FED1C50-68D0-4462-9336-14F567873264}" destId="{306AC86A-FD06-4DC3-A559-A4417A54647F}" srcOrd="0" destOrd="0" parTransId="{FCE4A9D9-C73A-4798-B920-92696CF82148}" sibTransId="{4A0344C9-EBA4-492F-99EC-A0395569D5EB}"/>
    <dgm:cxn modelId="{368D173B-0967-4F70-81D2-927DA2901CB2}" type="presOf" srcId="{72C36DC6-1804-471B-9D7D-133B6C84EF98}" destId="{68C3B4E0-33E6-4404-BA35-0BB00B07A03F}" srcOrd="0" destOrd="2" presId="urn:microsoft.com/office/officeart/2005/8/layout/list1"/>
    <dgm:cxn modelId="{A8D4E662-CA6D-4599-A4FD-F2D677AF405A}" srcId="{8FED1C50-68D0-4462-9336-14F567873264}" destId="{46640B22-388B-43E5-A0F7-3080FD17E7AA}" srcOrd="3" destOrd="0" parTransId="{ABB438D6-9E29-40ED-9323-C9D5CF3667C3}" sibTransId="{7503D097-055B-483F-B063-2EB6BE2B80E5}"/>
    <dgm:cxn modelId="{04C57666-CDBE-485A-89BB-133059F1AC06}" srcId="{8FED1C50-68D0-4462-9336-14F567873264}" destId="{72C36DC6-1804-471B-9D7D-133B6C84EF98}" srcOrd="2" destOrd="0" parTransId="{95BE6954-7220-455C-B965-8778F8AC7FF4}" sibTransId="{26648C88-220F-419A-9143-B79DA610CF95}"/>
    <dgm:cxn modelId="{1A53CE75-343F-470E-8DF8-3E51471116EC}" type="presOf" srcId="{FFCC497D-B5D9-4B12-8D94-098D0ED0AD1F}" destId="{54107CF3-A9B9-4E36-9946-3E6149B53403}" srcOrd="0" destOrd="0" presId="urn:microsoft.com/office/officeart/2005/8/layout/list1"/>
    <dgm:cxn modelId="{83256C80-4689-47D3-8494-013A9B2F888B}" srcId="{63643E14-F92C-41B6-B390-5F6CB829D978}" destId="{FFCC497D-B5D9-4B12-8D94-098D0ED0AD1F}" srcOrd="1" destOrd="0" parTransId="{37DE4D90-F870-4533-8430-C65CA8165F59}" sibTransId="{2F018B53-8FB8-40BE-BCC8-1FE90B8F31C1}"/>
    <dgm:cxn modelId="{65E9AE85-48F9-40C9-8B85-42106017A592}" type="presOf" srcId="{306AC86A-FD06-4DC3-A559-A4417A54647F}" destId="{68C3B4E0-33E6-4404-BA35-0BB00B07A03F}" srcOrd="0" destOrd="0" presId="urn:microsoft.com/office/officeart/2005/8/layout/list1"/>
    <dgm:cxn modelId="{BD16689A-5E8C-42E5-AE9E-3050DEC975D3}" type="presOf" srcId="{B7982950-9B42-40C2-9FC4-93536AF6DF75}" destId="{68C3B4E0-33E6-4404-BA35-0BB00B07A03F}" srcOrd="0" destOrd="1" presId="urn:microsoft.com/office/officeart/2005/8/layout/list1"/>
    <dgm:cxn modelId="{462A77B4-AB57-4593-9A3D-5EE1A100D906}" type="presOf" srcId="{C20C7A7C-005F-44FB-AC91-6E41F4747CD3}" destId="{103D74A7-F0F6-4628-BDA3-3366A3C0F4B5}" srcOrd="0" destOrd="0" presId="urn:microsoft.com/office/officeart/2005/8/layout/list1"/>
    <dgm:cxn modelId="{C33DB9BC-FCF0-4CC1-B13F-1B05850239FB}" type="presOf" srcId="{FFCC497D-B5D9-4B12-8D94-098D0ED0AD1F}" destId="{B80BEA5F-E56F-4970-8944-CD14EDD19DF4}" srcOrd="1" destOrd="0" presId="urn:microsoft.com/office/officeart/2005/8/layout/list1"/>
    <dgm:cxn modelId="{20EACFDE-DB3D-475A-A3EB-4193480B3756}" srcId="{63643E14-F92C-41B6-B390-5F6CB829D978}" destId="{8FED1C50-68D0-4462-9336-14F567873264}" srcOrd="0" destOrd="0" parTransId="{85651C1D-6135-48EE-BE26-39CB9BA44ED8}" sibTransId="{CF529660-9AE0-4A06-95F2-93B3BCEA442F}"/>
    <dgm:cxn modelId="{54FE8EE0-12ED-4893-8F0B-7E86A6C2C938}" type="presOf" srcId="{8FED1C50-68D0-4462-9336-14F567873264}" destId="{2290CE98-4005-4E0D-9A40-E13DCF6CCCA9}" srcOrd="0" destOrd="0" presId="urn:microsoft.com/office/officeart/2005/8/layout/list1"/>
    <dgm:cxn modelId="{F61C05FF-B87D-4581-8C44-8132E348891B}" srcId="{FFCC497D-B5D9-4B12-8D94-098D0ED0AD1F}" destId="{A299BE48-CC5B-4197-B0FA-61CFF9442D08}" srcOrd="2" destOrd="0" parTransId="{C44EAAF0-31BB-475D-B02C-57CA2FFC09BD}" sibTransId="{19897F16-958A-439A-88F5-4AF7E17FBDAE}"/>
    <dgm:cxn modelId="{4FCBBC0D-4EC7-482C-91F5-0A2F8F3C6676}" type="presParOf" srcId="{2B47398A-A92D-4617-858D-F12CC86645DE}" destId="{7A894386-ABC1-45C2-BA0B-6FCC514C3AE2}" srcOrd="0" destOrd="0" presId="urn:microsoft.com/office/officeart/2005/8/layout/list1"/>
    <dgm:cxn modelId="{67C538B3-5AB2-46E2-99C2-1BE6A5A78979}" type="presParOf" srcId="{7A894386-ABC1-45C2-BA0B-6FCC514C3AE2}" destId="{2290CE98-4005-4E0D-9A40-E13DCF6CCCA9}" srcOrd="0" destOrd="0" presId="urn:microsoft.com/office/officeart/2005/8/layout/list1"/>
    <dgm:cxn modelId="{29CDB629-9452-4152-842A-734177D28BD3}" type="presParOf" srcId="{7A894386-ABC1-45C2-BA0B-6FCC514C3AE2}" destId="{961E1F6F-98A7-481A-98F9-176BDAB2DE9D}" srcOrd="1" destOrd="0" presId="urn:microsoft.com/office/officeart/2005/8/layout/list1"/>
    <dgm:cxn modelId="{CD41A7A1-24A2-4CCF-91E2-8D07B40FCA2A}" type="presParOf" srcId="{2B47398A-A92D-4617-858D-F12CC86645DE}" destId="{6CBEE60F-6D79-4101-9A53-EF602F79048A}" srcOrd="1" destOrd="0" presId="urn:microsoft.com/office/officeart/2005/8/layout/list1"/>
    <dgm:cxn modelId="{1DE0DE3C-27C3-47E8-A8BB-9B46EDF90703}" type="presParOf" srcId="{2B47398A-A92D-4617-858D-F12CC86645DE}" destId="{68C3B4E0-33E6-4404-BA35-0BB00B07A03F}" srcOrd="2" destOrd="0" presId="urn:microsoft.com/office/officeart/2005/8/layout/list1"/>
    <dgm:cxn modelId="{B088CD67-3D36-4AF2-B677-9C7DEA0A104C}" type="presParOf" srcId="{2B47398A-A92D-4617-858D-F12CC86645DE}" destId="{3E806E2D-7589-4505-856E-9B7C86F0338B}" srcOrd="3" destOrd="0" presId="urn:microsoft.com/office/officeart/2005/8/layout/list1"/>
    <dgm:cxn modelId="{E83C8729-99E2-4DEA-8799-9E609D04BA4A}" type="presParOf" srcId="{2B47398A-A92D-4617-858D-F12CC86645DE}" destId="{A3D7A4C3-C5AE-4049-A316-DF46E551FDDF}" srcOrd="4" destOrd="0" presId="urn:microsoft.com/office/officeart/2005/8/layout/list1"/>
    <dgm:cxn modelId="{1CAB3038-EAA8-4A0F-A4A5-46A06686E473}" type="presParOf" srcId="{A3D7A4C3-C5AE-4049-A316-DF46E551FDDF}" destId="{54107CF3-A9B9-4E36-9946-3E6149B53403}" srcOrd="0" destOrd="0" presId="urn:microsoft.com/office/officeart/2005/8/layout/list1"/>
    <dgm:cxn modelId="{2214EAEC-06BD-4A05-A7F5-AE2DD23FFF60}" type="presParOf" srcId="{A3D7A4C3-C5AE-4049-A316-DF46E551FDDF}" destId="{B80BEA5F-E56F-4970-8944-CD14EDD19DF4}" srcOrd="1" destOrd="0" presId="urn:microsoft.com/office/officeart/2005/8/layout/list1"/>
    <dgm:cxn modelId="{839C90EC-4D5D-43A7-9324-17FA9C8FE7C8}" type="presParOf" srcId="{2B47398A-A92D-4617-858D-F12CC86645DE}" destId="{C6E86B99-E84D-44BC-85DB-203B308D32AA}" srcOrd="5" destOrd="0" presId="urn:microsoft.com/office/officeart/2005/8/layout/list1"/>
    <dgm:cxn modelId="{DCC453A9-1D6E-4719-8BA7-751D6E51ED55}" type="presParOf" srcId="{2B47398A-A92D-4617-858D-F12CC86645DE}" destId="{103D74A7-F0F6-4628-BDA3-3366A3C0F4B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2EA885-A202-4B8B-9503-070B3FAFBE3C}"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AD59978A-1AC7-439E-8D9E-659E996EA531}">
      <dgm:prSet phldrT="[Text]"/>
      <dgm:spPr>
        <a:solidFill>
          <a:srgbClr val="B24E0A"/>
        </a:solidFill>
      </dgm:spPr>
      <dgm:t>
        <a:bodyPr/>
        <a:lstStyle/>
        <a:p>
          <a:pPr>
            <a:buFont typeface="Arial" panose="020B0604020202020204" pitchFamily="34" charset="0"/>
            <a:buChar char="•"/>
          </a:pPr>
          <a:r>
            <a:rPr lang="en-US"/>
            <a:t>Notifies customer when an item is in stock</a:t>
          </a:r>
        </a:p>
      </dgm:t>
    </dgm:pt>
    <dgm:pt modelId="{83CFF3DF-614D-4783-A7C4-20B177D48769}" type="parTrans" cxnId="{5288D8F2-0D41-484D-956B-07D6663D4A3E}">
      <dgm:prSet/>
      <dgm:spPr/>
      <dgm:t>
        <a:bodyPr/>
        <a:lstStyle/>
        <a:p>
          <a:endParaRPr lang="en-US"/>
        </a:p>
      </dgm:t>
    </dgm:pt>
    <dgm:pt modelId="{165B3E48-6F83-4835-8431-8554195A3464}" type="sibTrans" cxnId="{5288D8F2-0D41-484D-956B-07D6663D4A3E}">
      <dgm:prSet/>
      <dgm:spPr/>
      <dgm:t>
        <a:bodyPr/>
        <a:lstStyle/>
        <a:p>
          <a:endParaRPr lang="en-US"/>
        </a:p>
      </dgm:t>
    </dgm:pt>
    <dgm:pt modelId="{8B9DBC7E-DCF4-46BD-906D-F6EE5070DDBD}">
      <dgm:prSet/>
      <dgm:spPr>
        <a:solidFill>
          <a:srgbClr val="B24E0A"/>
        </a:solidFill>
      </dgm:spPr>
      <dgm:t>
        <a:bodyPr/>
        <a:lstStyle/>
        <a:p>
          <a:r>
            <a:rPr lang="en-US"/>
            <a:t>Provide product recommendations for customers</a:t>
          </a:r>
        </a:p>
      </dgm:t>
    </dgm:pt>
    <dgm:pt modelId="{2FCCD731-7B5D-4242-8D8D-2DA7BDA5C24A}" type="parTrans" cxnId="{9986DEB3-609E-4D12-A00E-E38A88ABF578}">
      <dgm:prSet/>
      <dgm:spPr/>
      <dgm:t>
        <a:bodyPr/>
        <a:lstStyle/>
        <a:p>
          <a:endParaRPr lang="en-US"/>
        </a:p>
      </dgm:t>
    </dgm:pt>
    <dgm:pt modelId="{10C1AF36-4EFE-4761-8CC9-B5E7BD64C6BD}" type="sibTrans" cxnId="{9986DEB3-609E-4D12-A00E-E38A88ABF578}">
      <dgm:prSet/>
      <dgm:spPr/>
      <dgm:t>
        <a:bodyPr/>
        <a:lstStyle/>
        <a:p>
          <a:endParaRPr lang="en-US"/>
        </a:p>
      </dgm:t>
    </dgm:pt>
    <dgm:pt modelId="{576E689F-ACA7-44E8-A00F-8C1067823AC6}">
      <dgm:prSet/>
      <dgm:spPr>
        <a:solidFill>
          <a:srgbClr val="B24E0A"/>
        </a:solidFill>
      </dgm:spPr>
      <dgm:t>
        <a:bodyPr/>
        <a:lstStyle/>
        <a:p>
          <a:r>
            <a:rPr lang="en-US"/>
            <a:t>Report on popular products</a:t>
          </a:r>
        </a:p>
      </dgm:t>
    </dgm:pt>
    <dgm:pt modelId="{0851626A-3AB2-4B4B-956D-A39DF968AEFC}" type="parTrans" cxnId="{B11AE55D-309A-4FFC-A8B5-A58C7D615FD3}">
      <dgm:prSet/>
      <dgm:spPr/>
      <dgm:t>
        <a:bodyPr/>
        <a:lstStyle/>
        <a:p>
          <a:endParaRPr lang="en-US"/>
        </a:p>
      </dgm:t>
    </dgm:pt>
    <dgm:pt modelId="{78CE0EC9-EEF6-4460-8F83-327EB507BB8B}" type="sibTrans" cxnId="{B11AE55D-309A-4FFC-A8B5-A58C7D615FD3}">
      <dgm:prSet/>
      <dgm:spPr/>
      <dgm:t>
        <a:bodyPr/>
        <a:lstStyle/>
        <a:p>
          <a:endParaRPr lang="en-US"/>
        </a:p>
      </dgm:t>
    </dgm:pt>
    <dgm:pt modelId="{BB0D75CD-95A3-425B-9304-D956D33084DE}" type="pres">
      <dgm:prSet presAssocID="{282EA885-A202-4B8B-9503-070B3FAFBE3C}" presName="linear" presStyleCnt="0">
        <dgm:presLayoutVars>
          <dgm:animLvl val="lvl"/>
          <dgm:resizeHandles val="exact"/>
        </dgm:presLayoutVars>
      </dgm:prSet>
      <dgm:spPr/>
    </dgm:pt>
    <dgm:pt modelId="{B23569B9-22B2-40E0-B55B-0E4F07741289}" type="pres">
      <dgm:prSet presAssocID="{AD59978A-1AC7-439E-8D9E-659E996EA531}" presName="parentText" presStyleLbl="node1" presStyleIdx="0" presStyleCnt="3">
        <dgm:presLayoutVars>
          <dgm:chMax val="0"/>
          <dgm:bulletEnabled val="1"/>
        </dgm:presLayoutVars>
      </dgm:prSet>
      <dgm:spPr/>
    </dgm:pt>
    <dgm:pt modelId="{2AD1337D-D8D4-4DCD-8C21-6BA709D45870}" type="pres">
      <dgm:prSet presAssocID="{165B3E48-6F83-4835-8431-8554195A3464}" presName="spacer" presStyleCnt="0"/>
      <dgm:spPr/>
    </dgm:pt>
    <dgm:pt modelId="{367AD3E6-452B-4B44-BD32-22F7A0A19097}" type="pres">
      <dgm:prSet presAssocID="{8B9DBC7E-DCF4-46BD-906D-F6EE5070DDBD}" presName="parentText" presStyleLbl="node1" presStyleIdx="1" presStyleCnt="3" custLinFactNeighborX="472">
        <dgm:presLayoutVars>
          <dgm:chMax val="0"/>
          <dgm:bulletEnabled val="1"/>
        </dgm:presLayoutVars>
      </dgm:prSet>
      <dgm:spPr/>
    </dgm:pt>
    <dgm:pt modelId="{7DB3DCE1-3CAD-4E4A-969E-BF64327D5E1E}" type="pres">
      <dgm:prSet presAssocID="{10C1AF36-4EFE-4761-8CC9-B5E7BD64C6BD}" presName="spacer" presStyleCnt="0"/>
      <dgm:spPr/>
    </dgm:pt>
    <dgm:pt modelId="{780F8D90-007E-4358-86D0-AA33C84794A6}" type="pres">
      <dgm:prSet presAssocID="{576E689F-ACA7-44E8-A00F-8C1067823AC6}" presName="parentText" presStyleLbl="node1" presStyleIdx="2" presStyleCnt="3">
        <dgm:presLayoutVars>
          <dgm:chMax val="0"/>
          <dgm:bulletEnabled val="1"/>
        </dgm:presLayoutVars>
      </dgm:prSet>
      <dgm:spPr/>
    </dgm:pt>
  </dgm:ptLst>
  <dgm:cxnLst>
    <dgm:cxn modelId="{B11AE55D-309A-4FFC-A8B5-A58C7D615FD3}" srcId="{282EA885-A202-4B8B-9503-070B3FAFBE3C}" destId="{576E689F-ACA7-44E8-A00F-8C1067823AC6}" srcOrd="2" destOrd="0" parTransId="{0851626A-3AB2-4B4B-956D-A39DF968AEFC}" sibTransId="{78CE0EC9-EEF6-4460-8F83-327EB507BB8B}"/>
    <dgm:cxn modelId="{5FB5FB71-5722-47E3-9C48-CC97B0006D75}" type="presOf" srcId="{282EA885-A202-4B8B-9503-070B3FAFBE3C}" destId="{BB0D75CD-95A3-425B-9304-D956D33084DE}" srcOrd="0" destOrd="0" presId="urn:microsoft.com/office/officeart/2005/8/layout/vList2"/>
    <dgm:cxn modelId="{FEA5977A-8859-4190-A108-8D24AA73A203}" type="presOf" srcId="{576E689F-ACA7-44E8-A00F-8C1067823AC6}" destId="{780F8D90-007E-4358-86D0-AA33C84794A6}" srcOrd="0" destOrd="0" presId="urn:microsoft.com/office/officeart/2005/8/layout/vList2"/>
    <dgm:cxn modelId="{8543857B-5896-438D-BDED-5C5C87E38A02}" type="presOf" srcId="{AD59978A-1AC7-439E-8D9E-659E996EA531}" destId="{B23569B9-22B2-40E0-B55B-0E4F07741289}" srcOrd="0" destOrd="0" presId="urn:microsoft.com/office/officeart/2005/8/layout/vList2"/>
    <dgm:cxn modelId="{9986DEB3-609E-4D12-A00E-E38A88ABF578}" srcId="{282EA885-A202-4B8B-9503-070B3FAFBE3C}" destId="{8B9DBC7E-DCF4-46BD-906D-F6EE5070DDBD}" srcOrd="1" destOrd="0" parTransId="{2FCCD731-7B5D-4242-8D8D-2DA7BDA5C24A}" sibTransId="{10C1AF36-4EFE-4761-8CC9-B5E7BD64C6BD}"/>
    <dgm:cxn modelId="{5288D8F2-0D41-484D-956B-07D6663D4A3E}" srcId="{282EA885-A202-4B8B-9503-070B3FAFBE3C}" destId="{AD59978A-1AC7-439E-8D9E-659E996EA531}" srcOrd="0" destOrd="0" parTransId="{83CFF3DF-614D-4783-A7C4-20B177D48769}" sibTransId="{165B3E48-6F83-4835-8431-8554195A3464}"/>
    <dgm:cxn modelId="{A9AAFCF9-844B-4602-A421-500B8AD87CF6}" type="presOf" srcId="{8B9DBC7E-DCF4-46BD-906D-F6EE5070DDBD}" destId="{367AD3E6-452B-4B44-BD32-22F7A0A19097}" srcOrd="0" destOrd="0" presId="urn:microsoft.com/office/officeart/2005/8/layout/vList2"/>
    <dgm:cxn modelId="{EACCCD4A-1C27-48CB-87D1-19D86AA6220F}" type="presParOf" srcId="{BB0D75CD-95A3-425B-9304-D956D33084DE}" destId="{B23569B9-22B2-40E0-B55B-0E4F07741289}" srcOrd="0" destOrd="0" presId="urn:microsoft.com/office/officeart/2005/8/layout/vList2"/>
    <dgm:cxn modelId="{391181E6-4D56-4735-9788-38C1D8C3B362}" type="presParOf" srcId="{BB0D75CD-95A3-425B-9304-D956D33084DE}" destId="{2AD1337D-D8D4-4DCD-8C21-6BA709D45870}" srcOrd="1" destOrd="0" presId="urn:microsoft.com/office/officeart/2005/8/layout/vList2"/>
    <dgm:cxn modelId="{5B55BD00-8189-4FF6-8447-CDF3ABF344B4}" type="presParOf" srcId="{BB0D75CD-95A3-425B-9304-D956D33084DE}" destId="{367AD3E6-452B-4B44-BD32-22F7A0A19097}" srcOrd="2" destOrd="0" presId="urn:microsoft.com/office/officeart/2005/8/layout/vList2"/>
    <dgm:cxn modelId="{12D8C50D-D33B-46E1-93E9-916993DF101A}" type="presParOf" srcId="{BB0D75CD-95A3-425B-9304-D956D33084DE}" destId="{7DB3DCE1-3CAD-4E4A-969E-BF64327D5E1E}" srcOrd="3" destOrd="0" presId="urn:microsoft.com/office/officeart/2005/8/layout/vList2"/>
    <dgm:cxn modelId="{6C67D699-F3F5-42A1-BE7B-C6FA5DEBB91B}" type="presParOf" srcId="{BB0D75CD-95A3-425B-9304-D956D33084DE}" destId="{780F8D90-007E-4358-86D0-AA33C84794A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C9D30-E97F-4512-ADCC-AB74F0450F91}">
      <dsp:nvSpPr>
        <dsp:cNvPr id="0" name=""/>
        <dsp:cNvSpPr/>
      </dsp:nvSpPr>
      <dsp:spPr>
        <a:xfrm>
          <a:off x="1492299" y="2955"/>
          <a:ext cx="3241843" cy="1945106"/>
        </a:xfrm>
        <a:prstGeom prst="rect">
          <a:avLst/>
        </a:prstGeom>
        <a:solidFill>
          <a:srgbClr val="AF4C09"/>
        </a:solidFill>
        <a:ln w="12700" cap="flat" cmpd="sng" algn="ctr">
          <a:solidFill>
            <a:srgbClr val="B24E0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Grocery Store Application</a:t>
          </a:r>
        </a:p>
      </dsp:txBody>
      <dsp:txXfrm>
        <a:off x="1492299" y="2955"/>
        <a:ext cx="3241843" cy="1945106"/>
      </dsp:txXfrm>
    </dsp:sp>
    <dsp:sp modelId="{F4A28E95-5192-4027-BACC-503147BBB0FB}">
      <dsp:nvSpPr>
        <dsp:cNvPr id="0" name=""/>
        <dsp:cNvSpPr/>
      </dsp:nvSpPr>
      <dsp:spPr>
        <a:xfrm>
          <a:off x="5058327" y="2955"/>
          <a:ext cx="3241843" cy="1945106"/>
        </a:xfrm>
        <a:prstGeom prst="rect">
          <a:avLst/>
        </a:prstGeom>
        <a:solidFill>
          <a:srgbClr val="AF4C09"/>
        </a:solidFill>
        <a:ln w="12700" cap="flat" cmpd="sng" algn="ctr">
          <a:solidFill>
            <a:srgbClr val="B24E0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Check availability and place orders</a:t>
          </a:r>
        </a:p>
      </dsp:txBody>
      <dsp:txXfrm>
        <a:off x="5058327" y="2955"/>
        <a:ext cx="3241843" cy="1945106"/>
      </dsp:txXfrm>
    </dsp:sp>
    <dsp:sp modelId="{AA214189-A1E5-4058-8736-E05649EE36A4}">
      <dsp:nvSpPr>
        <dsp:cNvPr id="0" name=""/>
        <dsp:cNvSpPr/>
      </dsp:nvSpPr>
      <dsp:spPr>
        <a:xfrm>
          <a:off x="3275313" y="2272245"/>
          <a:ext cx="3241843" cy="1945106"/>
        </a:xfrm>
        <a:prstGeom prst="rect">
          <a:avLst/>
        </a:prstGeom>
        <a:solidFill>
          <a:srgbClr val="AF4C09"/>
        </a:solidFill>
        <a:ln w="12700" cap="flat" cmpd="sng" algn="ctr">
          <a:solidFill>
            <a:srgbClr val="B24E0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Rewards Point System</a:t>
          </a:r>
        </a:p>
      </dsp:txBody>
      <dsp:txXfrm>
        <a:off x="3275313" y="2272245"/>
        <a:ext cx="3241843" cy="1945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4AF8C-FD87-4073-BC1C-64B6F6F60793}">
      <dsp:nvSpPr>
        <dsp:cNvPr id="0" name=""/>
        <dsp:cNvSpPr/>
      </dsp:nvSpPr>
      <dsp:spPr>
        <a:xfrm>
          <a:off x="0" y="0"/>
          <a:ext cx="7519723" cy="1161315"/>
        </a:xfrm>
        <a:prstGeom prst="roundRect">
          <a:avLst>
            <a:gd name="adj" fmla="val 10000"/>
          </a:avLst>
        </a:prstGeom>
        <a:solidFill>
          <a:srgbClr val="AF4C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Umangkumar</a:t>
          </a:r>
        </a:p>
        <a:p>
          <a:pPr marL="114300" lvl="1" indent="-114300" algn="l" defTabSz="622300">
            <a:lnSpc>
              <a:spcPct val="90000"/>
            </a:lnSpc>
            <a:spcBef>
              <a:spcPct val="0"/>
            </a:spcBef>
            <a:spcAft>
              <a:spcPct val="15000"/>
            </a:spcAft>
            <a:buChar char="•"/>
          </a:pPr>
          <a:r>
            <a:rPr lang="en-US" sz="1400" kern="1200"/>
            <a:t>Back- and Front-End Development</a:t>
          </a:r>
        </a:p>
        <a:p>
          <a:pPr marL="114300" lvl="1" indent="-114300" algn="l" defTabSz="622300">
            <a:lnSpc>
              <a:spcPct val="90000"/>
            </a:lnSpc>
            <a:spcBef>
              <a:spcPct val="0"/>
            </a:spcBef>
            <a:spcAft>
              <a:spcPct val="15000"/>
            </a:spcAft>
            <a:buChar char="•"/>
          </a:pPr>
          <a:r>
            <a:rPr lang="en-US" sz="1400" kern="1200"/>
            <a:t>Develop order processing algorithms</a:t>
          </a:r>
        </a:p>
      </dsp:txBody>
      <dsp:txXfrm>
        <a:off x="1620076" y="0"/>
        <a:ext cx="5899646" cy="1161315"/>
      </dsp:txXfrm>
    </dsp:sp>
    <dsp:sp modelId="{448BF7AB-0D78-4FDA-BA7D-0E2E73B5F8F6}">
      <dsp:nvSpPr>
        <dsp:cNvPr id="0" name=""/>
        <dsp:cNvSpPr/>
      </dsp:nvSpPr>
      <dsp:spPr>
        <a:xfrm>
          <a:off x="116131" y="116131"/>
          <a:ext cx="1503944" cy="92905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1000" b="-3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D8E1A1-5554-4B51-80D3-000CF7D0E34A}">
      <dsp:nvSpPr>
        <dsp:cNvPr id="0" name=""/>
        <dsp:cNvSpPr/>
      </dsp:nvSpPr>
      <dsp:spPr>
        <a:xfrm>
          <a:off x="0" y="1277446"/>
          <a:ext cx="7519723" cy="1161315"/>
        </a:xfrm>
        <a:prstGeom prst="roundRect">
          <a:avLst>
            <a:gd name="adj" fmla="val 10000"/>
          </a:avLst>
        </a:prstGeom>
        <a:solidFill>
          <a:srgbClr val="AF4C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Xander</a:t>
          </a:r>
        </a:p>
        <a:p>
          <a:pPr marL="114300" lvl="1" indent="-114300" algn="l" defTabSz="622300">
            <a:lnSpc>
              <a:spcPct val="90000"/>
            </a:lnSpc>
            <a:spcBef>
              <a:spcPct val="0"/>
            </a:spcBef>
            <a:spcAft>
              <a:spcPct val="15000"/>
            </a:spcAft>
            <a:buChar char="•"/>
          </a:pPr>
          <a:r>
            <a:rPr lang="en-US" sz="1400" kern="1200"/>
            <a:t>Front-End Development</a:t>
          </a:r>
        </a:p>
        <a:p>
          <a:pPr marL="114300" lvl="1" indent="-114300" algn="l" defTabSz="622300">
            <a:lnSpc>
              <a:spcPct val="90000"/>
            </a:lnSpc>
            <a:spcBef>
              <a:spcPct val="0"/>
            </a:spcBef>
            <a:spcAft>
              <a:spcPct val="15000"/>
            </a:spcAft>
            <a:buChar char="•"/>
          </a:pPr>
          <a:r>
            <a:rPr lang="en-US" sz="1400" kern="1200"/>
            <a:t>Develop customers’ reward algorithm</a:t>
          </a:r>
        </a:p>
        <a:p>
          <a:pPr marL="114300" lvl="1" indent="-114300" algn="l" defTabSz="622300">
            <a:lnSpc>
              <a:spcPct val="90000"/>
            </a:lnSpc>
            <a:spcBef>
              <a:spcPct val="0"/>
            </a:spcBef>
            <a:spcAft>
              <a:spcPct val="15000"/>
            </a:spcAft>
            <a:buChar char="•"/>
          </a:pPr>
          <a:endParaRPr lang="en-US" sz="1400" kern="1200"/>
        </a:p>
      </dsp:txBody>
      <dsp:txXfrm>
        <a:off x="1620076" y="1277446"/>
        <a:ext cx="5899646" cy="1161315"/>
      </dsp:txXfrm>
    </dsp:sp>
    <dsp:sp modelId="{2A83754E-5AB5-43F5-A1FA-EE841A85284F}">
      <dsp:nvSpPr>
        <dsp:cNvPr id="0" name=""/>
        <dsp:cNvSpPr/>
      </dsp:nvSpPr>
      <dsp:spPr>
        <a:xfrm>
          <a:off x="116131" y="1393578"/>
          <a:ext cx="1503944" cy="929052"/>
        </a:xfrm>
        <a:prstGeom prst="roundRect">
          <a:avLst>
            <a:gd name="adj" fmla="val 10000"/>
          </a:avLst>
        </a:prstGeom>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24503" t="3169" r="12435" b="-533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BB1317-09F1-49F9-9D34-A4B2FCF6E4A6}">
      <dsp:nvSpPr>
        <dsp:cNvPr id="0" name=""/>
        <dsp:cNvSpPr/>
      </dsp:nvSpPr>
      <dsp:spPr>
        <a:xfrm>
          <a:off x="0" y="2554893"/>
          <a:ext cx="7519723" cy="1161315"/>
        </a:xfrm>
        <a:prstGeom prst="roundRect">
          <a:avLst>
            <a:gd name="adj" fmla="val 10000"/>
          </a:avLst>
        </a:prstGeom>
        <a:solidFill>
          <a:srgbClr val="AF4C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Michelle</a:t>
          </a:r>
        </a:p>
        <a:p>
          <a:pPr marL="114300" lvl="1" indent="-114300" algn="l" defTabSz="622300">
            <a:lnSpc>
              <a:spcPct val="90000"/>
            </a:lnSpc>
            <a:spcBef>
              <a:spcPct val="0"/>
            </a:spcBef>
            <a:spcAft>
              <a:spcPct val="15000"/>
            </a:spcAft>
            <a:buChar char="•"/>
          </a:pPr>
          <a:r>
            <a:rPr lang="en-US" sz="1400" kern="1200"/>
            <a:t>Back-End Development</a:t>
          </a:r>
        </a:p>
        <a:p>
          <a:pPr marL="114300" lvl="1" indent="-114300" algn="l" defTabSz="622300">
            <a:lnSpc>
              <a:spcPct val="90000"/>
            </a:lnSpc>
            <a:spcBef>
              <a:spcPct val="0"/>
            </a:spcBef>
            <a:spcAft>
              <a:spcPct val="15000"/>
            </a:spcAft>
            <a:buChar char="•"/>
          </a:pPr>
          <a:r>
            <a:rPr lang="en-US" sz="1400" kern="1200"/>
            <a:t>Develop and manage customer information database</a:t>
          </a:r>
        </a:p>
      </dsp:txBody>
      <dsp:txXfrm>
        <a:off x="1620076" y="2554893"/>
        <a:ext cx="5899646" cy="1161315"/>
      </dsp:txXfrm>
    </dsp:sp>
    <dsp:sp modelId="{2EA60FBC-14DE-43C2-8026-4E6EC9BA0025}">
      <dsp:nvSpPr>
        <dsp:cNvPr id="0" name=""/>
        <dsp:cNvSpPr/>
      </dsp:nvSpPr>
      <dsp:spPr>
        <a:xfrm>
          <a:off x="116131" y="2671025"/>
          <a:ext cx="1503944" cy="92905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31000" b="-3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52373-4A3B-4A5D-B1A1-4E06905F5824}">
      <dsp:nvSpPr>
        <dsp:cNvPr id="0" name=""/>
        <dsp:cNvSpPr/>
      </dsp:nvSpPr>
      <dsp:spPr>
        <a:xfrm>
          <a:off x="0" y="3832340"/>
          <a:ext cx="7519723" cy="1161315"/>
        </a:xfrm>
        <a:prstGeom prst="roundRect">
          <a:avLst>
            <a:gd name="adj" fmla="val 10000"/>
          </a:avLst>
        </a:prstGeom>
        <a:solidFill>
          <a:srgbClr val="AF4C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Hannah</a:t>
          </a:r>
        </a:p>
        <a:p>
          <a:pPr marL="114300" lvl="1" indent="-114300" algn="l" defTabSz="622300">
            <a:lnSpc>
              <a:spcPct val="90000"/>
            </a:lnSpc>
            <a:spcBef>
              <a:spcPct val="0"/>
            </a:spcBef>
            <a:spcAft>
              <a:spcPct val="15000"/>
            </a:spcAft>
            <a:buChar char="•"/>
          </a:pPr>
          <a:r>
            <a:rPr lang="en-US" sz="1400" kern="1200"/>
            <a:t>Back-End Development</a:t>
          </a:r>
        </a:p>
        <a:p>
          <a:pPr marL="114300" lvl="1" indent="-114300" algn="l" defTabSz="622300">
            <a:lnSpc>
              <a:spcPct val="90000"/>
            </a:lnSpc>
            <a:spcBef>
              <a:spcPct val="0"/>
            </a:spcBef>
            <a:spcAft>
              <a:spcPct val="15000"/>
            </a:spcAft>
            <a:buChar char="•"/>
          </a:pPr>
          <a:r>
            <a:rPr lang="en-US" sz="1400" kern="1200"/>
            <a:t>Develop and Manage Store Inventory database</a:t>
          </a:r>
        </a:p>
      </dsp:txBody>
      <dsp:txXfrm>
        <a:off x="1620076" y="3832340"/>
        <a:ext cx="5899646" cy="1161315"/>
      </dsp:txXfrm>
    </dsp:sp>
    <dsp:sp modelId="{B211E2AB-4D2F-40BD-B431-508B85D081DD}">
      <dsp:nvSpPr>
        <dsp:cNvPr id="0" name=""/>
        <dsp:cNvSpPr/>
      </dsp:nvSpPr>
      <dsp:spPr>
        <a:xfrm>
          <a:off x="116131" y="3948472"/>
          <a:ext cx="1503944" cy="929052"/>
        </a:xfrm>
        <a:prstGeom prst="roundRect">
          <a:avLst>
            <a:gd name="adj" fmla="val 10000"/>
          </a:avLst>
        </a:prstGeom>
        <a:blipFill dpi="0" rotWithShape="1">
          <a:blip xmlns:r="http://schemas.openxmlformats.org/officeDocument/2006/relationships" r:embed="rId7">
            <a:alphaModFix amt="95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5939" t="-1162" r="19679" b="-313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7E813-9854-4F04-802D-B6CDEAC643D5}">
      <dsp:nvSpPr>
        <dsp:cNvPr id="0" name=""/>
        <dsp:cNvSpPr/>
      </dsp:nvSpPr>
      <dsp:spPr>
        <a:xfrm>
          <a:off x="48" y="11579"/>
          <a:ext cx="4618361" cy="777600"/>
        </a:xfrm>
        <a:prstGeom prst="rect">
          <a:avLst/>
        </a:prstGeom>
        <a:solidFill>
          <a:srgbClr val="AF4C09"/>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Customer</a:t>
          </a:r>
        </a:p>
      </dsp:txBody>
      <dsp:txXfrm>
        <a:off x="48" y="11579"/>
        <a:ext cx="4618361" cy="777600"/>
      </dsp:txXfrm>
    </dsp:sp>
    <dsp:sp modelId="{69759F15-8B7A-4C30-B424-0A486ACDC234}">
      <dsp:nvSpPr>
        <dsp:cNvPr id="0" name=""/>
        <dsp:cNvSpPr/>
      </dsp:nvSpPr>
      <dsp:spPr>
        <a:xfrm>
          <a:off x="2" y="789179"/>
          <a:ext cx="4618361" cy="296459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Name</a:t>
          </a:r>
        </a:p>
        <a:p>
          <a:pPr marL="228600" lvl="1" indent="-228600" algn="l" defTabSz="1200150">
            <a:lnSpc>
              <a:spcPct val="90000"/>
            </a:lnSpc>
            <a:spcBef>
              <a:spcPct val="0"/>
            </a:spcBef>
            <a:spcAft>
              <a:spcPct val="15000"/>
            </a:spcAft>
            <a:buChar char="•"/>
          </a:pPr>
          <a:r>
            <a:rPr lang="en-US" sz="2700" kern="1200"/>
            <a:t>Email</a:t>
          </a:r>
        </a:p>
        <a:p>
          <a:pPr marL="228600" lvl="1" indent="-228600" algn="l" defTabSz="1200150">
            <a:lnSpc>
              <a:spcPct val="90000"/>
            </a:lnSpc>
            <a:spcBef>
              <a:spcPct val="0"/>
            </a:spcBef>
            <a:spcAft>
              <a:spcPct val="15000"/>
            </a:spcAft>
            <a:buChar char="•"/>
          </a:pPr>
          <a:r>
            <a:rPr lang="en-US" sz="2700" kern="1200"/>
            <a:t>Password</a:t>
          </a:r>
        </a:p>
        <a:p>
          <a:pPr marL="228600" lvl="1" indent="-228600" algn="l" defTabSz="1200150">
            <a:lnSpc>
              <a:spcPct val="90000"/>
            </a:lnSpc>
            <a:spcBef>
              <a:spcPct val="0"/>
            </a:spcBef>
            <a:spcAft>
              <a:spcPct val="15000"/>
            </a:spcAft>
            <a:buChar char="•"/>
          </a:pPr>
          <a:r>
            <a:rPr lang="en-US" sz="2700" kern="1200"/>
            <a:t>Payment Method</a:t>
          </a:r>
        </a:p>
        <a:p>
          <a:pPr marL="228600" lvl="1" indent="-228600" algn="l" defTabSz="1200150">
            <a:lnSpc>
              <a:spcPct val="90000"/>
            </a:lnSpc>
            <a:spcBef>
              <a:spcPct val="0"/>
            </a:spcBef>
            <a:spcAft>
              <a:spcPct val="15000"/>
            </a:spcAft>
            <a:buChar char="•"/>
          </a:pPr>
          <a:r>
            <a:rPr lang="en-US" sz="2700" kern="1200"/>
            <a:t>Purchase History</a:t>
          </a:r>
        </a:p>
        <a:p>
          <a:pPr marL="228600" lvl="1" indent="-228600" algn="l" defTabSz="1200150">
            <a:lnSpc>
              <a:spcPct val="90000"/>
            </a:lnSpc>
            <a:spcBef>
              <a:spcPct val="0"/>
            </a:spcBef>
            <a:spcAft>
              <a:spcPct val="15000"/>
            </a:spcAft>
            <a:buChar char="•"/>
          </a:pPr>
          <a:r>
            <a:rPr lang="en-US" sz="2700" kern="1200"/>
            <a:t>Reward Points</a:t>
          </a:r>
        </a:p>
      </dsp:txBody>
      <dsp:txXfrm>
        <a:off x="2" y="789179"/>
        <a:ext cx="4618361" cy="2964599"/>
      </dsp:txXfrm>
    </dsp:sp>
    <dsp:sp modelId="{3B9CF3B0-8766-4EB3-8675-FFE42607D6E0}">
      <dsp:nvSpPr>
        <dsp:cNvPr id="0" name=""/>
        <dsp:cNvSpPr/>
      </dsp:nvSpPr>
      <dsp:spPr>
        <a:xfrm>
          <a:off x="5264980" y="11579"/>
          <a:ext cx="4618361" cy="777600"/>
        </a:xfrm>
        <a:prstGeom prst="rect">
          <a:avLst/>
        </a:prstGeom>
        <a:solidFill>
          <a:srgbClr val="AF4C09"/>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Grocery Store</a:t>
          </a:r>
        </a:p>
      </dsp:txBody>
      <dsp:txXfrm>
        <a:off x="5264980" y="11579"/>
        <a:ext cx="4618361" cy="777600"/>
      </dsp:txXfrm>
    </dsp:sp>
    <dsp:sp modelId="{A24C971F-B2B0-409A-8214-F7DFFD20F641}">
      <dsp:nvSpPr>
        <dsp:cNvPr id="0" name=""/>
        <dsp:cNvSpPr/>
      </dsp:nvSpPr>
      <dsp:spPr>
        <a:xfrm>
          <a:off x="5264980" y="789179"/>
          <a:ext cx="4618361" cy="296459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Store Number/ID</a:t>
          </a:r>
        </a:p>
        <a:p>
          <a:pPr marL="228600" lvl="1" indent="-228600" algn="l" defTabSz="1200150">
            <a:lnSpc>
              <a:spcPct val="90000"/>
            </a:lnSpc>
            <a:spcBef>
              <a:spcPct val="0"/>
            </a:spcBef>
            <a:spcAft>
              <a:spcPct val="15000"/>
            </a:spcAft>
            <a:buChar char="•"/>
          </a:pPr>
          <a:r>
            <a:rPr lang="en-US" sz="2700" kern="1200"/>
            <a:t>Product ID</a:t>
          </a:r>
        </a:p>
        <a:p>
          <a:pPr marL="228600" lvl="1" indent="-228600" algn="l" defTabSz="1200150">
            <a:lnSpc>
              <a:spcPct val="90000"/>
            </a:lnSpc>
            <a:spcBef>
              <a:spcPct val="0"/>
            </a:spcBef>
            <a:spcAft>
              <a:spcPct val="15000"/>
            </a:spcAft>
            <a:buChar char="•"/>
          </a:pPr>
          <a:r>
            <a:rPr lang="en-US" sz="2700" kern="1200"/>
            <a:t>Product Name</a:t>
          </a:r>
        </a:p>
        <a:p>
          <a:pPr marL="228600" lvl="1" indent="-228600" algn="l" defTabSz="1200150">
            <a:lnSpc>
              <a:spcPct val="90000"/>
            </a:lnSpc>
            <a:spcBef>
              <a:spcPct val="0"/>
            </a:spcBef>
            <a:spcAft>
              <a:spcPct val="15000"/>
            </a:spcAft>
            <a:buChar char="•"/>
          </a:pPr>
          <a:r>
            <a:rPr lang="en-US" sz="2700" kern="1200"/>
            <a:t>Price</a:t>
          </a:r>
        </a:p>
      </dsp:txBody>
      <dsp:txXfrm>
        <a:off x="5264980" y="789179"/>
        <a:ext cx="4618361" cy="296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3B4E0-33E6-4404-BA35-0BB00B07A03F}">
      <dsp:nvSpPr>
        <dsp:cNvPr id="0" name=""/>
        <dsp:cNvSpPr/>
      </dsp:nvSpPr>
      <dsp:spPr>
        <a:xfrm>
          <a:off x="0" y="468783"/>
          <a:ext cx="7031613" cy="23751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5731" tIns="541528" rIns="545731"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cs typeface="Calibri"/>
            </a:rPr>
            <a:t>Create an account / Login</a:t>
          </a:r>
        </a:p>
        <a:p>
          <a:pPr marL="228600" lvl="1" indent="-228600" algn="l" defTabSz="1155700">
            <a:lnSpc>
              <a:spcPct val="90000"/>
            </a:lnSpc>
            <a:spcBef>
              <a:spcPct val="0"/>
            </a:spcBef>
            <a:spcAft>
              <a:spcPct val="15000"/>
            </a:spcAft>
            <a:buChar char="•"/>
          </a:pPr>
          <a:r>
            <a:rPr lang="en-US" sz="2600" kern="1200">
              <a:cs typeface="Calibri"/>
            </a:rPr>
            <a:t>View inventory</a:t>
          </a:r>
        </a:p>
        <a:p>
          <a:pPr marL="228600" lvl="1" indent="-228600" algn="l" defTabSz="1155700">
            <a:lnSpc>
              <a:spcPct val="90000"/>
            </a:lnSpc>
            <a:spcBef>
              <a:spcPct val="0"/>
            </a:spcBef>
            <a:spcAft>
              <a:spcPct val="15000"/>
            </a:spcAft>
            <a:buChar char="•"/>
          </a:pPr>
          <a:r>
            <a:rPr lang="en-US" sz="2600" kern="1200">
              <a:cs typeface="Calibri"/>
            </a:rPr>
            <a:t>Place orders</a:t>
          </a:r>
        </a:p>
        <a:p>
          <a:pPr marL="228600" lvl="1" indent="-228600" algn="l" defTabSz="1155700">
            <a:lnSpc>
              <a:spcPct val="90000"/>
            </a:lnSpc>
            <a:spcBef>
              <a:spcPct val="0"/>
            </a:spcBef>
            <a:spcAft>
              <a:spcPct val="15000"/>
            </a:spcAft>
            <a:buChar char="•"/>
          </a:pPr>
          <a:r>
            <a:rPr lang="en-US" sz="2600" kern="1200">
              <a:cs typeface="Calibri"/>
            </a:rPr>
            <a:t>View Transactions</a:t>
          </a:r>
        </a:p>
      </dsp:txBody>
      <dsp:txXfrm>
        <a:off x="0" y="468783"/>
        <a:ext cx="7031613" cy="2375100"/>
      </dsp:txXfrm>
    </dsp:sp>
    <dsp:sp modelId="{961E1F6F-98A7-481A-98F9-176BDAB2DE9D}">
      <dsp:nvSpPr>
        <dsp:cNvPr id="0" name=""/>
        <dsp:cNvSpPr/>
      </dsp:nvSpPr>
      <dsp:spPr>
        <a:xfrm>
          <a:off x="325500" y="41251"/>
          <a:ext cx="4922129" cy="767520"/>
        </a:xfrm>
        <a:prstGeom prst="roundRect">
          <a:avLst/>
        </a:prstGeom>
        <a:solidFill>
          <a:srgbClr val="AF4C09"/>
        </a:solidFill>
        <a:ln w="19050" cap="flat" cmpd="sng" algn="ctr">
          <a:solidFill>
            <a:srgbClr val="B24E0A"/>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6045" tIns="0" rIns="186045" bIns="0" numCol="1" spcCol="1270" anchor="ctr" anchorCtr="0">
          <a:noAutofit/>
        </a:bodyPr>
        <a:lstStyle/>
        <a:p>
          <a:pPr marL="0" lvl="0" indent="0" algn="l" defTabSz="1155700">
            <a:lnSpc>
              <a:spcPct val="90000"/>
            </a:lnSpc>
            <a:spcBef>
              <a:spcPct val="0"/>
            </a:spcBef>
            <a:spcAft>
              <a:spcPct val="35000"/>
            </a:spcAft>
            <a:buNone/>
          </a:pPr>
          <a:r>
            <a:rPr lang="en-US" sz="2600" kern="1200">
              <a:solidFill>
                <a:schemeClr val="tx1"/>
              </a:solidFill>
            </a:rPr>
            <a:t>Customer</a:t>
          </a:r>
        </a:p>
      </dsp:txBody>
      <dsp:txXfrm>
        <a:off x="362967" y="78718"/>
        <a:ext cx="4847195" cy="692586"/>
      </dsp:txXfrm>
    </dsp:sp>
    <dsp:sp modelId="{103D74A7-F0F6-4628-BDA3-3366A3C0F4B5}">
      <dsp:nvSpPr>
        <dsp:cNvPr id="0" name=""/>
        <dsp:cNvSpPr/>
      </dsp:nvSpPr>
      <dsp:spPr>
        <a:xfrm>
          <a:off x="0" y="3368043"/>
          <a:ext cx="7031613" cy="19656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5731" tIns="541528" rIns="545731"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cs typeface="Calibri"/>
            </a:rPr>
            <a:t>Login</a:t>
          </a:r>
        </a:p>
        <a:p>
          <a:pPr marL="228600" lvl="1" indent="-228600" algn="l" defTabSz="1155700">
            <a:lnSpc>
              <a:spcPct val="90000"/>
            </a:lnSpc>
            <a:spcBef>
              <a:spcPct val="0"/>
            </a:spcBef>
            <a:spcAft>
              <a:spcPct val="15000"/>
            </a:spcAft>
            <a:buChar char="•"/>
          </a:pPr>
          <a:r>
            <a:rPr lang="en-US" sz="2600" kern="1200">
              <a:cs typeface="Calibri"/>
            </a:rPr>
            <a:t>Manage inventory</a:t>
          </a:r>
        </a:p>
        <a:p>
          <a:pPr marL="228600" lvl="1" indent="-228600" algn="l" defTabSz="1155700">
            <a:lnSpc>
              <a:spcPct val="90000"/>
            </a:lnSpc>
            <a:spcBef>
              <a:spcPct val="0"/>
            </a:spcBef>
            <a:spcAft>
              <a:spcPct val="15000"/>
            </a:spcAft>
            <a:buChar char="•"/>
          </a:pPr>
          <a:r>
            <a:rPr lang="en-US" sz="2600" kern="1200">
              <a:cs typeface="Calibri"/>
            </a:rPr>
            <a:t>View customer order</a:t>
          </a:r>
        </a:p>
      </dsp:txBody>
      <dsp:txXfrm>
        <a:off x="0" y="3368043"/>
        <a:ext cx="7031613" cy="1965600"/>
      </dsp:txXfrm>
    </dsp:sp>
    <dsp:sp modelId="{B80BEA5F-E56F-4970-8944-CD14EDD19DF4}">
      <dsp:nvSpPr>
        <dsp:cNvPr id="0" name=""/>
        <dsp:cNvSpPr/>
      </dsp:nvSpPr>
      <dsp:spPr>
        <a:xfrm>
          <a:off x="470854" y="2929613"/>
          <a:ext cx="4922129" cy="767520"/>
        </a:xfrm>
        <a:prstGeom prst="roundRect">
          <a:avLst/>
        </a:prstGeom>
        <a:solidFill>
          <a:srgbClr val="AF4C09"/>
        </a:solidFill>
        <a:ln w="19050" cap="flat" cmpd="sng" algn="ctr">
          <a:solidFill>
            <a:srgbClr val="B24E0A"/>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6045" tIns="0" rIns="186045" bIns="0" numCol="1" spcCol="1270" anchor="ctr" anchorCtr="0">
          <a:noAutofit/>
        </a:bodyPr>
        <a:lstStyle/>
        <a:p>
          <a:pPr marL="0" lvl="0" indent="0" algn="l" defTabSz="1155700">
            <a:lnSpc>
              <a:spcPct val="90000"/>
            </a:lnSpc>
            <a:spcBef>
              <a:spcPct val="0"/>
            </a:spcBef>
            <a:spcAft>
              <a:spcPct val="35000"/>
            </a:spcAft>
            <a:buNone/>
          </a:pPr>
          <a:r>
            <a:rPr lang="en-US" sz="2600" kern="1200">
              <a:solidFill>
                <a:schemeClr val="tx1"/>
              </a:solidFill>
            </a:rPr>
            <a:t>Employee</a:t>
          </a:r>
        </a:p>
      </dsp:txBody>
      <dsp:txXfrm>
        <a:off x="508321" y="2967080"/>
        <a:ext cx="4847195"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569B9-22B2-40E0-B55B-0E4F07741289}">
      <dsp:nvSpPr>
        <dsp:cNvPr id="0" name=""/>
        <dsp:cNvSpPr/>
      </dsp:nvSpPr>
      <dsp:spPr>
        <a:xfrm>
          <a:off x="0" y="394983"/>
          <a:ext cx="6681668" cy="1471860"/>
        </a:xfrm>
        <a:prstGeom prst="roundRect">
          <a:avLst/>
        </a:prstGeom>
        <a:solidFill>
          <a:srgbClr val="B24E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Font typeface="Arial" panose="020B0604020202020204" pitchFamily="34" charset="0"/>
            <a:buNone/>
          </a:pPr>
          <a:r>
            <a:rPr lang="en-US" sz="3700" kern="1200"/>
            <a:t>Notifies customer when an item is in stock</a:t>
          </a:r>
        </a:p>
      </dsp:txBody>
      <dsp:txXfrm>
        <a:off x="71850" y="466833"/>
        <a:ext cx="6537968" cy="1328160"/>
      </dsp:txXfrm>
    </dsp:sp>
    <dsp:sp modelId="{367AD3E6-452B-4B44-BD32-22F7A0A19097}">
      <dsp:nvSpPr>
        <dsp:cNvPr id="0" name=""/>
        <dsp:cNvSpPr/>
      </dsp:nvSpPr>
      <dsp:spPr>
        <a:xfrm>
          <a:off x="0" y="1973403"/>
          <a:ext cx="6681668" cy="1471860"/>
        </a:xfrm>
        <a:prstGeom prst="roundRect">
          <a:avLst/>
        </a:prstGeom>
        <a:solidFill>
          <a:srgbClr val="B24E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Provide product recommendations for customers</a:t>
          </a:r>
        </a:p>
      </dsp:txBody>
      <dsp:txXfrm>
        <a:off x="71850" y="2045253"/>
        <a:ext cx="6537968" cy="1328160"/>
      </dsp:txXfrm>
    </dsp:sp>
    <dsp:sp modelId="{780F8D90-007E-4358-86D0-AA33C84794A6}">
      <dsp:nvSpPr>
        <dsp:cNvPr id="0" name=""/>
        <dsp:cNvSpPr/>
      </dsp:nvSpPr>
      <dsp:spPr>
        <a:xfrm>
          <a:off x="0" y="3551823"/>
          <a:ext cx="6681668" cy="1471860"/>
        </a:xfrm>
        <a:prstGeom prst="roundRect">
          <a:avLst/>
        </a:prstGeom>
        <a:solidFill>
          <a:srgbClr val="B24E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Report on popular products</a:t>
          </a:r>
        </a:p>
      </dsp:txBody>
      <dsp:txXfrm>
        <a:off x="71850" y="3623673"/>
        <a:ext cx="6537968" cy="13281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A49ED-7F09-4A40-85B1-E4E5E051A56E}"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6C199-AC7B-4A42-972B-4F0E5F1270E9}" type="slidenum">
              <a:rPr lang="en-US" smtClean="0"/>
              <a:t>‹#›</a:t>
            </a:fld>
            <a:endParaRPr lang="en-US"/>
          </a:p>
        </p:txBody>
      </p:sp>
    </p:spTree>
    <p:extLst>
      <p:ext uri="{BB962C8B-B14F-4D97-AF65-F5344CB8AC3E}">
        <p14:creationId xmlns:p14="http://schemas.microsoft.com/office/powerpoint/2010/main" val="55511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2</a:t>
            </a:fld>
            <a:endParaRPr lang="en-US"/>
          </a:p>
        </p:txBody>
      </p:sp>
    </p:spTree>
    <p:extLst>
      <p:ext uri="{BB962C8B-B14F-4D97-AF65-F5344CB8AC3E}">
        <p14:creationId xmlns:p14="http://schemas.microsoft.com/office/powerpoint/2010/main" val="32168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3</a:t>
            </a:fld>
            <a:endParaRPr lang="en-US"/>
          </a:p>
        </p:txBody>
      </p:sp>
    </p:spTree>
    <p:extLst>
      <p:ext uri="{BB962C8B-B14F-4D97-AF65-F5344CB8AC3E}">
        <p14:creationId xmlns:p14="http://schemas.microsoft.com/office/powerpoint/2010/main" val="263883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4</a:t>
            </a:fld>
            <a:endParaRPr lang="en-US"/>
          </a:p>
        </p:txBody>
      </p:sp>
    </p:spTree>
    <p:extLst>
      <p:ext uri="{BB962C8B-B14F-4D97-AF65-F5344CB8AC3E}">
        <p14:creationId xmlns:p14="http://schemas.microsoft.com/office/powerpoint/2010/main" val="355342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7</a:t>
            </a:fld>
            <a:endParaRPr lang="en-US"/>
          </a:p>
        </p:txBody>
      </p:sp>
    </p:spTree>
    <p:extLst>
      <p:ext uri="{BB962C8B-B14F-4D97-AF65-F5344CB8AC3E}">
        <p14:creationId xmlns:p14="http://schemas.microsoft.com/office/powerpoint/2010/main" val="3740299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8</a:t>
            </a:fld>
            <a:endParaRPr lang="en-US"/>
          </a:p>
        </p:txBody>
      </p:sp>
    </p:spTree>
    <p:extLst>
      <p:ext uri="{BB962C8B-B14F-4D97-AF65-F5344CB8AC3E}">
        <p14:creationId xmlns:p14="http://schemas.microsoft.com/office/powerpoint/2010/main" val="17639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14</a:t>
            </a:fld>
            <a:endParaRPr lang="en-US"/>
          </a:p>
        </p:txBody>
      </p:sp>
    </p:spTree>
    <p:extLst>
      <p:ext uri="{BB962C8B-B14F-4D97-AF65-F5344CB8AC3E}">
        <p14:creationId xmlns:p14="http://schemas.microsoft.com/office/powerpoint/2010/main" val="324542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16</a:t>
            </a:fld>
            <a:endParaRPr lang="en-US"/>
          </a:p>
        </p:txBody>
      </p:sp>
    </p:spTree>
    <p:extLst>
      <p:ext uri="{BB962C8B-B14F-4D97-AF65-F5344CB8AC3E}">
        <p14:creationId xmlns:p14="http://schemas.microsoft.com/office/powerpoint/2010/main" val="1970317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21</a:t>
            </a:fld>
            <a:endParaRPr lang="en-US"/>
          </a:p>
        </p:txBody>
      </p:sp>
    </p:spTree>
    <p:extLst>
      <p:ext uri="{BB962C8B-B14F-4D97-AF65-F5344CB8AC3E}">
        <p14:creationId xmlns:p14="http://schemas.microsoft.com/office/powerpoint/2010/main" val="206550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6C199-AC7B-4A42-972B-4F0E5F1270E9}" type="slidenum">
              <a:rPr lang="en-US" smtClean="0"/>
              <a:t>26</a:t>
            </a:fld>
            <a:endParaRPr lang="en-US"/>
          </a:p>
        </p:txBody>
      </p:sp>
    </p:spTree>
    <p:extLst>
      <p:ext uri="{BB962C8B-B14F-4D97-AF65-F5344CB8AC3E}">
        <p14:creationId xmlns:p14="http://schemas.microsoft.com/office/powerpoint/2010/main" val="188602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6210-913E-4CAE-8A55-B6ED3CF01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8BA74-86FD-473F-B7C7-C2562F304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8E1A6-85C1-4C22-8BA7-0618F793CD4B}"/>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5" name="Footer Placeholder 4">
            <a:extLst>
              <a:ext uri="{FF2B5EF4-FFF2-40B4-BE49-F238E27FC236}">
                <a16:creationId xmlns:a16="http://schemas.microsoft.com/office/drawing/2014/main" id="{3A54149F-65F6-4AEB-A58F-04548A2A9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47615-3B8E-45F0-A8DA-91B659E547AB}"/>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235278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36E0-48E5-479B-B129-B56744F6A8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7272FB-DEB8-4D9D-981C-109FA3D39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79F2B-BE0A-4705-A23D-4276D7CA01A9}"/>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5" name="Footer Placeholder 4">
            <a:extLst>
              <a:ext uri="{FF2B5EF4-FFF2-40B4-BE49-F238E27FC236}">
                <a16:creationId xmlns:a16="http://schemas.microsoft.com/office/drawing/2014/main" id="{F8AA0E9E-1370-4E8E-B21E-0494D3DEE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AA142-E23C-4B58-8ACC-F29DADD2AB6B}"/>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123647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503C6-479C-4F07-AEB9-FCEDD4D02D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BDB14-799A-48DF-9993-60B8B6FAD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BED33-E81B-4B56-BB86-9F0BE9DC27B0}"/>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5" name="Footer Placeholder 4">
            <a:extLst>
              <a:ext uri="{FF2B5EF4-FFF2-40B4-BE49-F238E27FC236}">
                <a16:creationId xmlns:a16="http://schemas.microsoft.com/office/drawing/2014/main" id="{8FBB885E-4C67-470E-8921-F66EB5230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FC6F6-5A19-4DFF-829F-D72D92B28B75}"/>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181328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4696-CB93-4FD7-8E68-5EF032C38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FAF90-46C9-4892-929B-9AE2B86684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143E5-B272-4053-80D4-EE07E8322CEA}"/>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5" name="Footer Placeholder 4">
            <a:extLst>
              <a:ext uri="{FF2B5EF4-FFF2-40B4-BE49-F238E27FC236}">
                <a16:creationId xmlns:a16="http://schemas.microsoft.com/office/drawing/2014/main" id="{8E1A39BA-0EB3-486B-9A8F-39AB12CDF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3213E-EDA0-4573-A09E-FD6759DE45CD}"/>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351238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1843-5A22-44C9-8B23-13FC34BA9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787B93-A576-40EB-A1C6-AD1D1906C7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ABBE4E-3B95-4FBD-9172-5495FEBEBA66}"/>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5" name="Footer Placeholder 4">
            <a:extLst>
              <a:ext uri="{FF2B5EF4-FFF2-40B4-BE49-F238E27FC236}">
                <a16:creationId xmlns:a16="http://schemas.microsoft.com/office/drawing/2014/main" id="{63C6DEF4-4174-47F7-BAA4-7E2D5B4A3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5F664-4E56-40FE-9A6F-38AFB13B28D8}"/>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66252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4E65-A0A5-4CEE-AEA5-F752E8678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7F0FAC-B988-4CFC-8DB8-9C23FABDF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BABAD-CCE9-4DBE-87F3-0FFEE13F9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689741-CE8E-4A3B-8047-82F8B967CB75}"/>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6" name="Footer Placeholder 5">
            <a:extLst>
              <a:ext uri="{FF2B5EF4-FFF2-40B4-BE49-F238E27FC236}">
                <a16:creationId xmlns:a16="http://schemas.microsoft.com/office/drawing/2014/main" id="{FF622C8B-95C1-4164-BF85-C9999D0A3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440B1-F53B-4C3B-9760-779188E935CE}"/>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376715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2AD4-6667-4B02-AC57-40F8B4171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B465A6-F7F8-4EEF-8A3F-349E71C29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15F4F-F2E1-4348-B1AB-A4BEB62ED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776FB-E520-4678-9780-3E9006C58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8506F-3F58-4ACA-97B5-4C4D942CDB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28B814-6ABF-47A3-88D4-708623476CB1}"/>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8" name="Footer Placeholder 7">
            <a:extLst>
              <a:ext uri="{FF2B5EF4-FFF2-40B4-BE49-F238E27FC236}">
                <a16:creationId xmlns:a16="http://schemas.microsoft.com/office/drawing/2014/main" id="{518BA1D6-3F7A-4F09-9B98-B71FE1E9F2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3BC4DA-EF10-4476-8796-9EDBD02131EE}"/>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277725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1C41-9C7F-49C5-9CC2-04ED0CF7F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0B2A6C-D642-483E-8C5F-D3EB5877F515}"/>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4" name="Footer Placeholder 3">
            <a:extLst>
              <a:ext uri="{FF2B5EF4-FFF2-40B4-BE49-F238E27FC236}">
                <a16:creationId xmlns:a16="http://schemas.microsoft.com/office/drawing/2014/main" id="{BFD71199-FD24-4070-800D-CC9EFA516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17C646-2867-40CC-B23C-FED80765359E}"/>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340962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D26BE-5113-4186-AB4C-4C29CD617F1D}"/>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3" name="Footer Placeholder 2">
            <a:extLst>
              <a:ext uri="{FF2B5EF4-FFF2-40B4-BE49-F238E27FC236}">
                <a16:creationId xmlns:a16="http://schemas.microsoft.com/office/drawing/2014/main" id="{1A757A11-AA68-4551-AB31-16B3296C12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E1D72D-5F61-4D71-9D40-3A1296DA95A9}"/>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426814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A522-1965-4230-9E6C-6DC7B250F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1FF21-67D8-4A91-8B7F-06E82FD3F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FA04B-CE47-4D52-873E-B1A613AE6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A4C2B-0991-47BB-A350-C2D616DBFCB4}"/>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6" name="Footer Placeholder 5">
            <a:extLst>
              <a:ext uri="{FF2B5EF4-FFF2-40B4-BE49-F238E27FC236}">
                <a16:creationId xmlns:a16="http://schemas.microsoft.com/office/drawing/2014/main" id="{1DF75BA2-664A-4C13-BBF6-8292DA954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29184-8D48-4F92-8135-1A8363369B88}"/>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266935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1895-63E9-4C6E-95EA-A0044DA1A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57266F-7C3F-45E8-A60A-28A14A3C5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99CE0E-CABF-4695-915C-70BE31F6E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DF1F7-8060-4D7D-A7FA-C6A70E5B671C}"/>
              </a:ext>
            </a:extLst>
          </p:cNvPr>
          <p:cNvSpPr>
            <a:spLocks noGrp="1"/>
          </p:cNvSpPr>
          <p:nvPr>
            <p:ph type="dt" sz="half" idx="10"/>
          </p:nvPr>
        </p:nvSpPr>
        <p:spPr/>
        <p:txBody>
          <a:bodyPr/>
          <a:lstStyle/>
          <a:p>
            <a:fld id="{476DE188-A3C1-461B-89A8-7B5ADA97683F}" type="datetimeFigureOut">
              <a:rPr lang="en-US" smtClean="0"/>
              <a:t>12/10/2021</a:t>
            </a:fld>
            <a:endParaRPr lang="en-US"/>
          </a:p>
        </p:txBody>
      </p:sp>
      <p:sp>
        <p:nvSpPr>
          <p:cNvPr id="6" name="Footer Placeholder 5">
            <a:extLst>
              <a:ext uri="{FF2B5EF4-FFF2-40B4-BE49-F238E27FC236}">
                <a16:creationId xmlns:a16="http://schemas.microsoft.com/office/drawing/2014/main" id="{95ADDCB6-A078-43EF-B829-4B85BF36E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5683-765B-431E-BE48-4675E150FA6F}"/>
              </a:ext>
            </a:extLst>
          </p:cNvPr>
          <p:cNvSpPr>
            <a:spLocks noGrp="1"/>
          </p:cNvSpPr>
          <p:nvPr>
            <p:ph type="sldNum" sz="quarter" idx="12"/>
          </p:nvPr>
        </p:nvSpPr>
        <p:spPr/>
        <p:txBody>
          <a:bodyPr/>
          <a:lstStyle/>
          <a:p>
            <a:fld id="{46305A1A-ADBE-4ACE-B0B0-97B4908068E8}" type="slidenum">
              <a:rPr lang="en-US" smtClean="0"/>
              <a:t>‹#›</a:t>
            </a:fld>
            <a:endParaRPr lang="en-US"/>
          </a:p>
        </p:txBody>
      </p:sp>
    </p:spTree>
    <p:extLst>
      <p:ext uri="{BB962C8B-B14F-4D97-AF65-F5344CB8AC3E}">
        <p14:creationId xmlns:p14="http://schemas.microsoft.com/office/powerpoint/2010/main" val="813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000DA6-E7F5-463C-BA14-1053581B97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64140F-F11D-4B0E-A294-58E1249AD9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3567C-1EDD-4F5B-AA31-61E673C63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DE188-A3C1-461B-89A8-7B5ADA97683F}" type="datetimeFigureOut">
              <a:rPr lang="en-US" smtClean="0"/>
              <a:t>12/10/2021</a:t>
            </a:fld>
            <a:endParaRPr lang="en-US"/>
          </a:p>
        </p:txBody>
      </p:sp>
      <p:sp>
        <p:nvSpPr>
          <p:cNvPr id="5" name="Footer Placeholder 4">
            <a:extLst>
              <a:ext uri="{FF2B5EF4-FFF2-40B4-BE49-F238E27FC236}">
                <a16:creationId xmlns:a16="http://schemas.microsoft.com/office/drawing/2014/main" id="{117AF4C6-4E4D-4E85-BF44-019B97817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896F63-E40C-4819-BF49-B6AD3A74D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05A1A-ADBE-4ACE-B0B0-97B4908068E8}" type="slidenum">
              <a:rPr lang="en-US" smtClean="0"/>
              <a:t>‹#›</a:t>
            </a:fld>
            <a:endParaRPr lang="en-US"/>
          </a:p>
        </p:txBody>
      </p:sp>
    </p:spTree>
    <p:extLst>
      <p:ext uri="{BB962C8B-B14F-4D97-AF65-F5344CB8AC3E}">
        <p14:creationId xmlns:p14="http://schemas.microsoft.com/office/powerpoint/2010/main" val="1550837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C729A7-8EBC-4BBA-84B4-C5D9736A18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42" t="-19620" r="-29937" b="-11585"/>
          <a:stretch/>
        </p:blipFill>
        <p:spPr bwMode="auto">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ubtitle 2">
            <a:extLst>
              <a:ext uri="{FF2B5EF4-FFF2-40B4-BE49-F238E27FC236}">
                <a16:creationId xmlns:a16="http://schemas.microsoft.com/office/drawing/2014/main" id="{2B5EB4C1-0EF3-4DCB-A2BA-B285D451BD28}"/>
              </a:ext>
            </a:extLst>
          </p:cNvPr>
          <p:cNvSpPr>
            <a:spLocks noGrp="1"/>
          </p:cNvSpPr>
          <p:nvPr>
            <p:ph type="subTitle" idx="1"/>
          </p:nvPr>
        </p:nvSpPr>
        <p:spPr>
          <a:xfrm>
            <a:off x="5986272" y="3651047"/>
            <a:ext cx="5036770" cy="911117"/>
          </a:xfrm>
        </p:spPr>
        <p:txBody>
          <a:bodyPr vert="horz" lIns="91440" tIns="45720" rIns="91440" bIns="45720" rtlCol="0" anchor="t">
            <a:normAutofit/>
          </a:bodyPr>
          <a:lstStyle/>
          <a:p>
            <a:pPr marL="0" marR="0" algn="l">
              <a:spcBef>
                <a:spcPts val="0"/>
              </a:spcBef>
              <a:spcAft>
                <a:spcPts val="800"/>
              </a:spcAft>
            </a:pPr>
            <a:r>
              <a:rPr lang="en-US" sz="1700" dirty="0">
                <a:solidFill>
                  <a:srgbClr val="FFFFFF"/>
                </a:solidFill>
                <a:ea typeface="Calibri" panose="020F0502020204030204" pitchFamily="34" charset="0"/>
                <a:cs typeface="Times New Roman"/>
              </a:rPr>
              <a:t>Hannah</a:t>
            </a:r>
            <a:r>
              <a:rPr lang="en-US" sz="1700" dirty="0">
                <a:solidFill>
                  <a:srgbClr val="FFFFFF"/>
                </a:solidFill>
                <a:effectLst/>
                <a:ea typeface="Calibri" panose="020F0502020204030204" pitchFamily="34" charset="0"/>
                <a:cs typeface="Times New Roman"/>
              </a:rPr>
              <a:t> Wishon, </a:t>
            </a:r>
            <a:r>
              <a:rPr lang="en-US" sz="1700" dirty="0" err="1">
                <a:solidFill>
                  <a:srgbClr val="FFFFFF"/>
                </a:solidFill>
                <a:effectLst/>
                <a:ea typeface="Calibri" panose="020F0502020204030204" pitchFamily="34" charset="0"/>
                <a:cs typeface="Times New Roman"/>
              </a:rPr>
              <a:t>Umangkumar</a:t>
            </a:r>
            <a:r>
              <a:rPr lang="en-US" sz="1700" dirty="0">
                <a:solidFill>
                  <a:srgbClr val="FFFFFF"/>
                </a:solidFill>
                <a:effectLst/>
                <a:ea typeface="Calibri" panose="020F0502020204030204" pitchFamily="34" charset="0"/>
                <a:cs typeface="Times New Roman"/>
              </a:rPr>
              <a:t> Patel, Xander Turner, &amp; Michelle Thoi</a:t>
            </a:r>
          </a:p>
          <a:p>
            <a:pPr marL="0" marR="0" algn="l">
              <a:spcBef>
                <a:spcPts val="0"/>
              </a:spcBef>
              <a:spcAft>
                <a:spcPts val="800"/>
              </a:spcAft>
            </a:pPr>
            <a:r>
              <a:rPr lang="en-US" sz="1700" dirty="0">
                <a:solidFill>
                  <a:srgbClr val="FFFFFF"/>
                </a:solidFill>
                <a:effectLst/>
                <a:ea typeface="Calibri" panose="020F0502020204030204" pitchFamily="34" charset="0"/>
                <a:cs typeface="Times New Roman"/>
              </a:rPr>
              <a:t>CISC 225 Information Systems Analysis and Design</a:t>
            </a:r>
          </a:p>
        </p:txBody>
      </p:sp>
      <p:sp>
        <p:nvSpPr>
          <p:cNvPr id="2" name="Title 1">
            <a:extLst>
              <a:ext uri="{FF2B5EF4-FFF2-40B4-BE49-F238E27FC236}">
                <a16:creationId xmlns:a16="http://schemas.microsoft.com/office/drawing/2014/main" id="{DBDBB2A8-22BC-4658-B373-50C23DBC3165}"/>
              </a:ext>
            </a:extLst>
          </p:cNvPr>
          <p:cNvSpPr>
            <a:spLocks noGrp="1"/>
          </p:cNvSpPr>
          <p:nvPr>
            <p:ph type="ctrTitle"/>
          </p:nvPr>
        </p:nvSpPr>
        <p:spPr>
          <a:xfrm>
            <a:off x="5673747" y="1408814"/>
            <a:ext cx="5683102" cy="2235277"/>
          </a:xfrm>
        </p:spPr>
        <p:txBody>
          <a:bodyPr>
            <a:normAutofit/>
          </a:bodyPr>
          <a:lstStyle/>
          <a:p>
            <a:pPr algn="l"/>
            <a:r>
              <a:rPr lang="en-US" sz="5400">
                <a:solidFill>
                  <a:srgbClr val="FFFFFF"/>
                </a:solidFill>
              </a:rPr>
              <a:t>The 5</a:t>
            </a:r>
          </a:p>
        </p:txBody>
      </p:sp>
      <p:sp>
        <p:nvSpPr>
          <p:cNvPr id="4" name="TextBox 3">
            <a:extLst>
              <a:ext uri="{FF2B5EF4-FFF2-40B4-BE49-F238E27FC236}">
                <a16:creationId xmlns:a16="http://schemas.microsoft.com/office/drawing/2014/main" id="{BF205D98-060F-463A-B29E-FBA3896C8F0F}"/>
              </a:ext>
            </a:extLst>
          </p:cNvPr>
          <p:cNvSpPr txBox="1"/>
          <p:nvPr/>
        </p:nvSpPr>
        <p:spPr>
          <a:xfrm>
            <a:off x="11023042" y="6628834"/>
            <a:ext cx="3657600" cy="246221"/>
          </a:xfrm>
          <a:prstGeom prst="rect">
            <a:avLst/>
          </a:prstGeom>
          <a:noFill/>
        </p:spPr>
        <p:txBody>
          <a:bodyPr wrap="square" lIns="91440" tIns="45720" rIns="91440" bIns="45720" rtlCol="0" anchor="t">
            <a:spAutoFit/>
          </a:bodyPr>
          <a:lstStyle/>
          <a:p>
            <a:endParaRPr lang="en-US" sz="1000" dirty="0">
              <a:cs typeface="Calibri"/>
            </a:endParaRPr>
          </a:p>
        </p:txBody>
      </p:sp>
    </p:spTree>
    <p:extLst>
      <p:ext uri="{BB962C8B-B14F-4D97-AF65-F5344CB8AC3E}">
        <p14:creationId xmlns:p14="http://schemas.microsoft.com/office/powerpoint/2010/main" val="167657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933BEA-2856-4A52-8DEA-610E42A4BF9D}"/>
              </a:ext>
            </a:extLst>
          </p:cNvPr>
          <p:cNvSpPr>
            <a:spLocks noGrp="1"/>
          </p:cNvSpPr>
          <p:nvPr>
            <p:ph type="title"/>
          </p:nvPr>
        </p:nvSpPr>
        <p:spPr>
          <a:xfrm>
            <a:off x="833002" y="365125"/>
            <a:ext cx="10520702" cy="1325563"/>
          </a:xfrm>
        </p:spPr>
        <p:txBody>
          <a:bodyPr>
            <a:normAutofit/>
          </a:bodyPr>
          <a:lstStyle/>
          <a:p>
            <a:r>
              <a:rPr lang="en-US">
                <a:solidFill>
                  <a:srgbClr val="FFFFFF"/>
                </a:solidFill>
              </a:rPr>
              <a:t>What are the input use cases (Store)?</a:t>
            </a:r>
          </a:p>
        </p:txBody>
      </p:sp>
      <p:pic>
        <p:nvPicPr>
          <p:cNvPr id="5" name="Graphic 4" descr="Man with solid fill">
            <a:extLst>
              <a:ext uri="{FF2B5EF4-FFF2-40B4-BE49-F238E27FC236}">
                <a16:creationId xmlns:a16="http://schemas.microsoft.com/office/drawing/2014/main" id="{3183688C-D837-490B-B61E-7DF3CC6D0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6223" y="2171890"/>
            <a:ext cx="1943400" cy="1943400"/>
          </a:xfrm>
          <a:prstGeom prst="rect">
            <a:avLst/>
          </a:prstGeom>
        </p:spPr>
      </p:pic>
      <p:cxnSp>
        <p:nvCxnSpPr>
          <p:cNvPr id="7" name="Straight Arrow Connector 6">
            <a:extLst>
              <a:ext uri="{FF2B5EF4-FFF2-40B4-BE49-F238E27FC236}">
                <a16:creationId xmlns:a16="http://schemas.microsoft.com/office/drawing/2014/main" id="{FC3C722E-DB6A-4991-AF52-6E9C4BC6CFD7}"/>
              </a:ext>
            </a:extLst>
          </p:cNvPr>
          <p:cNvCxnSpPr>
            <a:cxnSpLocks/>
          </p:cNvCxnSpPr>
          <p:nvPr/>
        </p:nvCxnSpPr>
        <p:spPr>
          <a:xfrm flipV="1">
            <a:off x="3392103" y="2064192"/>
            <a:ext cx="1336430" cy="4066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8D3CE53-2AB7-43BE-B13C-A819B8B510EE}"/>
              </a:ext>
            </a:extLst>
          </p:cNvPr>
          <p:cNvSpPr/>
          <p:nvPr/>
        </p:nvSpPr>
        <p:spPr>
          <a:xfrm>
            <a:off x="4842477" y="1753365"/>
            <a:ext cx="5282060" cy="50599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5412892-DC79-4931-B418-8CFA780B0460}"/>
              </a:ext>
            </a:extLst>
          </p:cNvPr>
          <p:cNvSpPr txBox="1"/>
          <p:nvPr/>
        </p:nvSpPr>
        <p:spPr>
          <a:xfrm>
            <a:off x="5053452" y="2303033"/>
            <a:ext cx="5000707" cy="369332"/>
          </a:xfrm>
          <a:prstGeom prst="rect">
            <a:avLst/>
          </a:prstGeom>
          <a:noFill/>
        </p:spPr>
        <p:txBody>
          <a:bodyPr wrap="square" lIns="91440" tIns="45720" rIns="91440" bIns="45720" rtlCol="0" anchor="t">
            <a:spAutoFit/>
          </a:bodyPr>
          <a:lstStyle/>
          <a:p>
            <a:pPr marL="342900" indent="-342900">
              <a:buAutoNum type="arabicPeriod"/>
            </a:pPr>
            <a:r>
              <a:rPr lang="en-US">
                <a:ea typeface="+mn-lt"/>
                <a:cs typeface="+mn-lt"/>
              </a:rPr>
              <a:t>Registering a new store account </a:t>
            </a:r>
            <a:endParaRPr lang="en-US"/>
          </a:p>
        </p:txBody>
      </p:sp>
      <p:sp>
        <p:nvSpPr>
          <p:cNvPr id="20" name="TextBox 19">
            <a:extLst>
              <a:ext uri="{FF2B5EF4-FFF2-40B4-BE49-F238E27FC236}">
                <a16:creationId xmlns:a16="http://schemas.microsoft.com/office/drawing/2014/main" id="{2B676FCB-781C-4057-B139-164287B432E6}"/>
              </a:ext>
            </a:extLst>
          </p:cNvPr>
          <p:cNvSpPr txBox="1"/>
          <p:nvPr/>
        </p:nvSpPr>
        <p:spPr>
          <a:xfrm>
            <a:off x="5053452" y="3623665"/>
            <a:ext cx="5023203" cy="369332"/>
          </a:xfrm>
          <a:prstGeom prst="rect">
            <a:avLst/>
          </a:prstGeom>
          <a:noFill/>
        </p:spPr>
        <p:txBody>
          <a:bodyPr wrap="square" lIns="91440" tIns="45720" rIns="91440" bIns="45720" rtlCol="0" anchor="t">
            <a:spAutoFit/>
          </a:bodyPr>
          <a:lstStyle/>
          <a:p>
            <a:r>
              <a:rPr lang="en-US"/>
              <a:t>2.    Adding new products</a:t>
            </a:r>
          </a:p>
        </p:txBody>
      </p:sp>
      <p:sp>
        <p:nvSpPr>
          <p:cNvPr id="22" name="TextBox 21">
            <a:extLst>
              <a:ext uri="{FF2B5EF4-FFF2-40B4-BE49-F238E27FC236}">
                <a16:creationId xmlns:a16="http://schemas.microsoft.com/office/drawing/2014/main" id="{23F0D5AB-AED0-41A1-B286-0E4882C4CE6A}"/>
              </a:ext>
            </a:extLst>
          </p:cNvPr>
          <p:cNvSpPr txBox="1"/>
          <p:nvPr/>
        </p:nvSpPr>
        <p:spPr>
          <a:xfrm>
            <a:off x="2271602" y="4042133"/>
            <a:ext cx="1017131" cy="461665"/>
          </a:xfrm>
          <a:prstGeom prst="rect">
            <a:avLst/>
          </a:prstGeom>
          <a:noFill/>
        </p:spPr>
        <p:txBody>
          <a:bodyPr wrap="square" rtlCol="0">
            <a:spAutoFit/>
          </a:bodyPr>
          <a:lstStyle/>
          <a:p>
            <a:pPr algn="ctr"/>
            <a:r>
              <a:rPr lang="en-US" sz="2400"/>
              <a:t>Store</a:t>
            </a:r>
          </a:p>
        </p:txBody>
      </p:sp>
      <p:cxnSp>
        <p:nvCxnSpPr>
          <p:cNvPr id="4" name="Straight Arrow Connector 3">
            <a:extLst>
              <a:ext uri="{FF2B5EF4-FFF2-40B4-BE49-F238E27FC236}">
                <a16:creationId xmlns:a16="http://schemas.microsoft.com/office/drawing/2014/main" id="{6A1D1D6C-3BD6-41D9-9048-E5F4F56DCDC0}"/>
              </a:ext>
            </a:extLst>
          </p:cNvPr>
          <p:cNvCxnSpPr>
            <a:cxnSpLocks/>
          </p:cNvCxnSpPr>
          <p:nvPr/>
        </p:nvCxnSpPr>
        <p:spPr>
          <a:xfrm>
            <a:off x="3510016" y="3293084"/>
            <a:ext cx="13785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A725AD9-2B7E-4D41-87C2-DBD5298EE2E8}"/>
              </a:ext>
            </a:extLst>
          </p:cNvPr>
          <p:cNvSpPr/>
          <p:nvPr/>
        </p:nvSpPr>
        <p:spPr>
          <a:xfrm>
            <a:off x="5053452" y="3010732"/>
            <a:ext cx="5282060" cy="55737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7E5A35-9D9C-48AF-8258-73B149EF7476}"/>
              </a:ext>
            </a:extLst>
          </p:cNvPr>
          <p:cNvSpPr txBox="1"/>
          <p:nvPr/>
        </p:nvSpPr>
        <p:spPr>
          <a:xfrm>
            <a:off x="920181" y="5071355"/>
            <a:ext cx="10346344" cy="646331"/>
          </a:xfrm>
          <a:prstGeom prst="rect">
            <a:avLst/>
          </a:prstGeom>
          <a:noFill/>
          <a:ln w="28575">
            <a:solidFill>
              <a:schemeClr val="tx1"/>
            </a:solidFill>
          </a:ln>
        </p:spPr>
        <p:txBody>
          <a:bodyPr wrap="square" lIns="91440" tIns="45720" rIns="91440" bIns="45720" rtlCol="0" anchor="t">
            <a:spAutoFit/>
          </a:bodyPr>
          <a:lstStyle/>
          <a:p>
            <a:pPr marL="342900" indent="-342900">
              <a:buFont typeface="+mj-lt"/>
              <a:buAutoNum type="arabicPeriod"/>
            </a:pPr>
            <a:r>
              <a:rPr lang="en-US">
                <a:cs typeface="Calibri"/>
              </a:rPr>
              <a:t>Add a new row to the “Stores” table with the store ID</a:t>
            </a:r>
          </a:p>
          <a:p>
            <a:pPr marL="342900" indent="-342900">
              <a:buFont typeface="+mj-lt"/>
              <a:buAutoNum type="arabicPeriod"/>
            </a:pPr>
            <a:r>
              <a:rPr lang="en-US">
                <a:ea typeface="+mn-lt"/>
                <a:cs typeface="+mn-lt"/>
              </a:rPr>
              <a:t>Add a new row to the “Products” table with the product ID, name, price, and unit</a:t>
            </a:r>
            <a:endParaRPr lang="en-US">
              <a:cs typeface="Calibri"/>
            </a:endParaRPr>
          </a:p>
        </p:txBody>
      </p:sp>
    </p:spTree>
    <p:extLst>
      <p:ext uri="{BB962C8B-B14F-4D97-AF65-F5344CB8AC3E}">
        <p14:creationId xmlns:p14="http://schemas.microsoft.com/office/powerpoint/2010/main" val="20604807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933BEA-2856-4A52-8DEA-610E42A4BF9D}"/>
              </a:ext>
            </a:extLst>
          </p:cNvPr>
          <p:cNvSpPr>
            <a:spLocks noGrp="1"/>
          </p:cNvSpPr>
          <p:nvPr>
            <p:ph type="title"/>
          </p:nvPr>
        </p:nvSpPr>
        <p:spPr>
          <a:xfrm>
            <a:off x="833002" y="365125"/>
            <a:ext cx="10520702" cy="1325563"/>
          </a:xfrm>
        </p:spPr>
        <p:txBody>
          <a:bodyPr>
            <a:normAutofit/>
          </a:bodyPr>
          <a:lstStyle/>
          <a:p>
            <a:r>
              <a:rPr lang="en-US">
                <a:solidFill>
                  <a:srgbClr val="FFFFFF"/>
                </a:solidFill>
              </a:rPr>
              <a:t>What are the input use cases (Customer)?</a:t>
            </a:r>
          </a:p>
        </p:txBody>
      </p:sp>
      <p:pic>
        <p:nvPicPr>
          <p:cNvPr id="5" name="Graphic 4" descr="Man with solid fill">
            <a:extLst>
              <a:ext uri="{FF2B5EF4-FFF2-40B4-BE49-F238E27FC236}">
                <a16:creationId xmlns:a16="http://schemas.microsoft.com/office/drawing/2014/main" id="{3183688C-D837-490B-B61E-7DF3CC6D0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6223" y="2171890"/>
            <a:ext cx="1943400" cy="1943400"/>
          </a:xfrm>
          <a:prstGeom prst="rect">
            <a:avLst/>
          </a:prstGeom>
        </p:spPr>
      </p:pic>
      <p:cxnSp>
        <p:nvCxnSpPr>
          <p:cNvPr id="7" name="Straight Arrow Connector 6">
            <a:extLst>
              <a:ext uri="{FF2B5EF4-FFF2-40B4-BE49-F238E27FC236}">
                <a16:creationId xmlns:a16="http://schemas.microsoft.com/office/drawing/2014/main" id="{FC3C722E-DB6A-4991-AF52-6E9C4BC6CFD7}"/>
              </a:ext>
            </a:extLst>
          </p:cNvPr>
          <p:cNvCxnSpPr>
            <a:cxnSpLocks/>
          </p:cNvCxnSpPr>
          <p:nvPr/>
        </p:nvCxnSpPr>
        <p:spPr>
          <a:xfrm flipV="1">
            <a:off x="3392103" y="2064192"/>
            <a:ext cx="1336430" cy="4066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8D3CE53-2AB7-43BE-B13C-A819B8B510EE}"/>
              </a:ext>
            </a:extLst>
          </p:cNvPr>
          <p:cNvSpPr/>
          <p:nvPr/>
        </p:nvSpPr>
        <p:spPr>
          <a:xfrm>
            <a:off x="4842477" y="1753365"/>
            <a:ext cx="5282060" cy="50599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5412892-DC79-4931-B418-8CFA780B0460}"/>
              </a:ext>
            </a:extLst>
          </p:cNvPr>
          <p:cNvSpPr txBox="1"/>
          <p:nvPr/>
        </p:nvSpPr>
        <p:spPr>
          <a:xfrm>
            <a:off x="4916232" y="2301158"/>
            <a:ext cx="5000707" cy="369332"/>
          </a:xfrm>
          <a:prstGeom prst="rect">
            <a:avLst/>
          </a:prstGeom>
          <a:noFill/>
        </p:spPr>
        <p:txBody>
          <a:bodyPr wrap="square" lIns="91440" tIns="45720" rIns="91440" bIns="45720" rtlCol="0" anchor="t">
            <a:spAutoFit/>
          </a:bodyPr>
          <a:lstStyle/>
          <a:p>
            <a:pPr marL="342900" indent="-342900">
              <a:buAutoNum type="arabicPeriod"/>
            </a:pPr>
            <a:r>
              <a:rPr lang="en-US"/>
              <a:t>Registering an account </a:t>
            </a:r>
            <a:r>
              <a:rPr lang="en-US">
                <a:ea typeface="+mn-lt"/>
                <a:cs typeface="+mn-lt"/>
              </a:rPr>
              <a:t> </a:t>
            </a:r>
            <a:endParaRPr lang="en-US"/>
          </a:p>
        </p:txBody>
      </p:sp>
      <p:sp>
        <p:nvSpPr>
          <p:cNvPr id="20" name="TextBox 19">
            <a:extLst>
              <a:ext uri="{FF2B5EF4-FFF2-40B4-BE49-F238E27FC236}">
                <a16:creationId xmlns:a16="http://schemas.microsoft.com/office/drawing/2014/main" id="{2B676FCB-781C-4057-B139-164287B432E6}"/>
              </a:ext>
            </a:extLst>
          </p:cNvPr>
          <p:cNvSpPr txBox="1"/>
          <p:nvPr/>
        </p:nvSpPr>
        <p:spPr>
          <a:xfrm>
            <a:off x="4916232" y="3418722"/>
            <a:ext cx="5023203" cy="369332"/>
          </a:xfrm>
          <a:prstGeom prst="rect">
            <a:avLst/>
          </a:prstGeom>
          <a:noFill/>
        </p:spPr>
        <p:txBody>
          <a:bodyPr wrap="square" lIns="91440" tIns="45720" rIns="91440" bIns="45720" rtlCol="0" anchor="t">
            <a:spAutoFit/>
          </a:bodyPr>
          <a:lstStyle/>
          <a:p>
            <a:r>
              <a:rPr lang="en-US"/>
              <a:t>2.    Update Account Information</a:t>
            </a:r>
          </a:p>
        </p:txBody>
      </p:sp>
      <p:sp>
        <p:nvSpPr>
          <p:cNvPr id="22" name="TextBox 21">
            <a:extLst>
              <a:ext uri="{FF2B5EF4-FFF2-40B4-BE49-F238E27FC236}">
                <a16:creationId xmlns:a16="http://schemas.microsoft.com/office/drawing/2014/main" id="{23F0D5AB-AED0-41A1-B286-0E4882C4CE6A}"/>
              </a:ext>
            </a:extLst>
          </p:cNvPr>
          <p:cNvSpPr txBox="1"/>
          <p:nvPr/>
        </p:nvSpPr>
        <p:spPr>
          <a:xfrm>
            <a:off x="2271602" y="4042133"/>
            <a:ext cx="1017131" cy="461665"/>
          </a:xfrm>
          <a:prstGeom prst="rect">
            <a:avLst/>
          </a:prstGeom>
          <a:noFill/>
        </p:spPr>
        <p:txBody>
          <a:bodyPr wrap="square" rtlCol="0">
            <a:spAutoFit/>
          </a:bodyPr>
          <a:lstStyle/>
          <a:p>
            <a:pPr algn="ctr"/>
            <a:r>
              <a:rPr lang="en-US" sz="2400"/>
              <a:t>Store</a:t>
            </a:r>
          </a:p>
        </p:txBody>
      </p:sp>
      <p:cxnSp>
        <p:nvCxnSpPr>
          <p:cNvPr id="4" name="Straight Arrow Connector 3">
            <a:extLst>
              <a:ext uri="{FF2B5EF4-FFF2-40B4-BE49-F238E27FC236}">
                <a16:creationId xmlns:a16="http://schemas.microsoft.com/office/drawing/2014/main" id="{6A1D1D6C-3BD6-41D9-9048-E5F4F56DCDC0}"/>
              </a:ext>
            </a:extLst>
          </p:cNvPr>
          <p:cNvCxnSpPr>
            <a:cxnSpLocks/>
          </p:cNvCxnSpPr>
          <p:nvPr/>
        </p:nvCxnSpPr>
        <p:spPr>
          <a:xfrm flipV="1">
            <a:off x="3545708" y="3143590"/>
            <a:ext cx="1182825" cy="332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A725AD9-2B7E-4D41-87C2-DBD5298EE2E8}"/>
              </a:ext>
            </a:extLst>
          </p:cNvPr>
          <p:cNvSpPr/>
          <p:nvPr/>
        </p:nvSpPr>
        <p:spPr>
          <a:xfrm>
            <a:off x="4842477" y="2817996"/>
            <a:ext cx="5282060" cy="55737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7C4410-471E-463A-8615-752B2DD90522}"/>
              </a:ext>
            </a:extLst>
          </p:cNvPr>
          <p:cNvSpPr txBox="1"/>
          <p:nvPr/>
        </p:nvSpPr>
        <p:spPr>
          <a:xfrm>
            <a:off x="970320" y="5015547"/>
            <a:ext cx="10071888" cy="1477328"/>
          </a:xfrm>
          <a:prstGeom prst="rect">
            <a:avLst/>
          </a:prstGeom>
          <a:noFill/>
          <a:ln w="28575">
            <a:solidFill>
              <a:schemeClr val="tx1"/>
            </a:solidFill>
          </a:ln>
        </p:spPr>
        <p:txBody>
          <a:bodyPr wrap="square" lIns="91440" tIns="45720" rIns="91440" bIns="45720" rtlCol="0" anchor="t">
            <a:spAutoFit/>
          </a:bodyPr>
          <a:lstStyle/>
          <a:p>
            <a:pPr marL="342900" indent="-342900">
              <a:buAutoNum type="arabicPeriod"/>
            </a:pPr>
            <a:r>
              <a:rPr lang="en-US"/>
              <a:t>Add a new row to the “Customers” table and input the customer’s ID, first and last name, email, password, and total rewards</a:t>
            </a:r>
          </a:p>
          <a:p>
            <a:pPr marL="342900" indent="-342900">
              <a:buAutoNum type="arabicPeriod"/>
            </a:pPr>
            <a:r>
              <a:rPr lang="en-US">
                <a:cs typeface="Calibri"/>
              </a:rPr>
              <a:t>Using the primary key (customer ID), find the row in the “Customers” table and find the column for the information they are changing</a:t>
            </a:r>
          </a:p>
          <a:p>
            <a:pPr marL="342900" indent="-342900">
              <a:buAutoNum type="arabicPeriod"/>
            </a:pPr>
            <a:r>
              <a:rPr lang="en-US">
                <a:cs typeface="Calibri"/>
              </a:rPr>
              <a:t>Add a new row to the “Line Item” table and input the current transaction ID, product ID, and quantity </a:t>
            </a:r>
          </a:p>
        </p:txBody>
      </p:sp>
      <p:cxnSp>
        <p:nvCxnSpPr>
          <p:cNvPr id="17" name="Straight Arrow Connector 16">
            <a:extLst>
              <a:ext uri="{FF2B5EF4-FFF2-40B4-BE49-F238E27FC236}">
                <a16:creationId xmlns:a16="http://schemas.microsoft.com/office/drawing/2014/main" id="{52331D83-5761-4162-9F9B-125AA07120C0}"/>
              </a:ext>
            </a:extLst>
          </p:cNvPr>
          <p:cNvCxnSpPr>
            <a:cxnSpLocks/>
          </p:cNvCxnSpPr>
          <p:nvPr/>
        </p:nvCxnSpPr>
        <p:spPr>
          <a:xfrm>
            <a:off x="3474241" y="3841162"/>
            <a:ext cx="1283768" cy="2494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39D6AA7-54C9-4DF1-A69A-108BABC4AA19}"/>
              </a:ext>
            </a:extLst>
          </p:cNvPr>
          <p:cNvSpPr/>
          <p:nvPr/>
        </p:nvSpPr>
        <p:spPr>
          <a:xfrm>
            <a:off x="4826522" y="3876126"/>
            <a:ext cx="5282060" cy="55737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7B6F77F-0E39-4EC4-857C-7B10ED1C5ED9}"/>
              </a:ext>
            </a:extLst>
          </p:cNvPr>
          <p:cNvSpPr txBox="1"/>
          <p:nvPr/>
        </p:nvSpPr>
        <p:spPr>
          <a:xfrm>
            <a:off x="4916232" y="4466418"/>
            <a:ext cx="2834174" cy="369332"/>
          </a:xfrm>
          <a:prstGeom prst="rect">
            <a:avLst/>
          </a:prstGeom>
          <a:noFill/>
        </p:spPr>
        <p:txBody>
          <a:bodyPr wrap="none" lIns="91440" tIns="45720" rIns="91440" bIns="45720" rtlCol="0" anchor="t">
            <a:spAutoFit/>
          </a:bodyPr>
          <a:lstStyle/>
          <a:p>
            <a:r>
              <a:rPr lang="en-US"/>
              <a:t>3.    Adding items to the cart</a:t>
            </a:r>
          </a:p>
        </p:txBody>
      </p:sp>
    </p:spTree>
    <p:extLst>
      <p:ext uri="{BB962C8B-B14F-4D97-AF65-F5344CB8AC3E}">
        <p14:creationId xmlns:p14="http://schemas.microsoft.com/office/powerpoint/2010/main" val="8195840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933BEA-2856-4A52-8DEA-610E42A4BF9D}"/>
              </a:ext>
            </a:extLst>
          </p:cNvPr>
          <p:cNvSpPr>
            <a:spLocks noGrp="1"/>
          </p:cNvSpPr>
          <p:nvPr>
            <p:ph type="title"/>
          </p:nvPr>
        </p:nvSpPr>
        <p:spPr>
          <a:xfrm>
            <a:off x="924370" y="294220"/>
            <a:ext cx="10520702" cy="1325563"/>
          </a:xfrm>
        </p:spPr>
        <p:txBody>
          <a:bodyPr>
            <a:normAutofit/>
          </a:bodyPr>
          <a:lstStyle/>
          <a:p>
            <a:r>
              <a:rPr lang="en-US">
                <a:solidFill>
                  <a:srgbClr val="FFFFFF"/>
                </a:solidFill>
              </a:rPr>
              <a:t>What are the output use cases? (Store)</a:t>
            </a:r>
          </a:p>
        </p:txBody>
      </p:sp>
      <p:pic>
        <p:nvPicPr>
          <p:cNvPr id="5" name="Graphic 4" descr="Man with solid fill">
            <a:extLst>
              <a:ext uri="{FF2B5EF4-FFF2-40B4-BE49-F238E27FC236}">
                <a16:creationId xmlns:a16="http://schemas.microsoft.com/office/drawing/2014/main" id="{3183688C-D837-490B-B61E-7DF3CC6D0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4441" y="2030925"/>
            <a:ext cx="1943400" cy="1943400"/>
          </a:xfrm>
          <a:prstGeom prst="rect">
            <a:avLst/>
          </a:prstGeom>
        </p:spPr>
      </p:pic>
      <p:cxnSp>
        <p:nvCxnSpPr>
          <p:cNvPr id="7" name="Straight Arrow Connector 6">
            <a:extLst>
              <a:ext uri="{FF2B5EF4-FFF2-40B4-BE49-F238E27FC236}">
                <a16:creationId xmlns:a16="http://schemas.microsoft.com/office/drawing/2014/main" id="{FC3C722E-DB6A-4991-AF52-6E9C4BC6CFD7}"/>
              </a:ext>
            </a:extLst>
          </p:cNvPr>
          <p:cNvCxnSpPr>
            <a:cxnSpLocks/>
          </p:cNvCxnSpPr>
          <p:nvPr/>
        </p:nvCxnSpPr>
        <p:spPr>
          <a:xfrm flipV="1">
            <a:off x="3360321" y="1923227"/>
            <a:ext cx="1336430" cy="4066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8D3CE53-2AB7-43BE-B13C-A819B8B510EE}"/>
              </a:ext>
            </a:extLst>
          </p:cNvPr>
          <p:cNvSpPr/>
          <p:nvPr/>
        </p:nvSpPr>
        <p:spPr>
          <a:xfrm>
            <a:off x="4880994" y="1619783"/>
            <a:ext cx="5282060" cy="43593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5412892-DC79-4931-B418-8CFA780B0460}"/>
              </a:ext>
            </a:extLst>
          </p:cNvPr>
          <p:cNvSpPr txBox="1"/>
          <p:nvPr/>
        </p:nvSpPr>
        <p:spPr>
          <a:xfrm>
            <a:off x="5162347" y="2091644"/>
            <a:ext cx="5000707" cy="369332"/>
          </a:xfrm>
          <a:prstGeom prst="rect">
            <a:avLst/>
          </a:prstGeom>
          <a:noFill/>
        </p:spPr>
        <p:txBody>
          <a:bodyPr wrap="square" rtlCol="0">
            <a:spAutoFit/>
          </a:bodyPr>
          <a:lstStyle/>
          <a:p>
            <a:pPr marL="342900" indent="-342900">
              <a:buAutoNum type="arabicPeriod"/>
            </a:pPr>
            <a:r>
              <a:rPr lang="en-US"/>
              <a:t>Calculate Customers’ Reward Points</a:t>
            </a:r>
          </a:p>
        </p:txBody>
      </p:sp>
      <p:sp>
        <p:nvSpPr>
          <p:cNvPr id="22" name="TextBox 21">
            <a:extLst>
              <a:ext uri="{FF2B5EF4-FFF2-40B4-BE49-F238E27FC236}">
                <a16:creationId xmlns:a16="http://schemas.microsoft.com/office/drawing/2014/main" id="{23F0D5AB-AED0-41A1-B286-0E4882C4CE6A}"/>
              </a:ext>
            </a:extLst>
          </p:cNvPr>
          <p:cNvSpPr txBox="1"/>
          <p:nvPr/>
        </p:nvSpPr>
        <p:spPr>
          <a:xfrm>
            <a:off x="2239820" y="3901168"/>
            <a:ext cx="1017131" cy="461665"/>
          </a:xfrm>
          <a:prstGeom prst="rect">
            <a:avLst/>
          </a:prstGeom>
          <a:noFill/>
        </p:spPr>
        <p:txBody>
          <a:bodyPr wrap="square" rtlCol="0">
            <a:spAutoFit/>
          </a:bodyPr>
          <a:lstStyle/>
          <a:p>
            <a:pPr algn="ctr"/>
            <a:r>
              <a:rPr lang="en-US" sz="2400"/>
              <a:t>Store</a:t>
            </a:r>
          </a:p>
        </p:txBody>
      </p:sp>
      <p:sp>
        <p:nvSpPr>
          <p:cNvPr id="19" name="TextBox 18">
            <a:extLst>
              <a:ext uri="{FF2B5EF4-FFF2-40B4-BE49-F238E27FC236}">
                <a16:creationId xmlns:a16="http://schemas.microsoft.com/office/drawing/2014/main" id="{98B246F4-48FA-41B2-9033-D26FE281E3F7}"/>
              </a:ext>
            </a:extLst>
          </p:cNvPr>
          <p:cNvSpPr txBox="1"/>
          <p:nvPr/>
        </p:nvSpPr>
        <p:spPr>
          <a:xfrm>
            <a:off x="1126993" y="4926695"/>
            <a:ext cx="9938014" cy="923330"/>
          </a:xfrm>
          <a:prstGeom prst="rect">
            <a:avLst/>
          </a:prstGeom>
          <a:noFill/>
          <a:ln w="28575">
            <a:solidFill>
              <a:schemeClr val="tx1"/>
            </a:solidFill>
          </a:ln>
        </p:spPr>
        <p:txBody>
          <a:bodyPr wrap="square" rtlCol="0">
            <a:spAutoFit/>
          </a:bodyPr>
          <a:lstStyle/>
          <a:p>
            <a:pPr marL="342900" indent="-342900">
              <a:buAutoNum type="arabicPeriod"/>
            </a:pPr>
            <a:r>
              <a:rPr lang="en-US"/>
              <a:t>Using the primary key (customer ID), find the row in the “Customers” table and increase the current point total, which is in the Total Rewards column, by adding one point for each dollar they spent in the recent transaction.</a:t>
            </a:r>
          </a:p>
        </p:txBody>
      </p:sp>
    </p:spTree>
    <p:extLst>
      <p:ext uri="{BB962C8B-B14F-4D97-AF65-F5344CB8AC3E}">
        <p14:creationId xmlns:p14="http://schemas.microsoft.com/office/powerpoint/2010/main" val="28672768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933BEA-2856-4A52-8DEA-610E42A4BF9D}"/>
              </a:ext>
            </a:extLst>
          </p:cNvPr>
          <p:cNvSpPr>
            <a:spLocks noGrp="1"/>
          </p:cNvSpPr>
          <p:nvPr>
            <p:ph type="title"/>
          </p:nvPr>
        </p:nvSpPr>
        <p:spPr>
          <a:xfrm>
            <a:off x="833002" y="365125"/>
            <a:ext cx="10520702" cy="1325563"/>
          </a:xfrm>
        </p:spPr>
        <p:txBody>
          <a:bodyPr>
            <a:normAutofit/>
          </a:bodyPr>
          <a:lstStyle/>
          <a:p>
            <a:r>
              <a:rPr lang="en-US">
                <a:solidFill>
                  <a:srgbClr val="FFFFFF"/>
                </a:solidFill>
              </a:rPr>
              <a:t>What are the output use cases? (Customer)</a:t>
            </a:r>
          </a:p>
        </p:txBody>
      </p:sp>
      <p:pic>
        <p:nvPicPr>
          <p:cNvPr id="5" name="Graphic 4" descr="Man with solid fill">
            <a:extLst>
              <a:ext uri="{FF2B5EF4-FFF2-40B4-BE49-F238E27FC236}">
                <a16:creationId xmlns:a16="http://schemas.microsoft.com/office/drawing/2014/main" id="{3183688C-D837-490B-B61E-7DF3CC6D0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6223" y="2171890"/>
            <a:ext cx="1943400" cy="1943400"/>
          </a:xfrm>
          <a:prstGeom prst="rect">
            <a:avLst/>
          </a:prstGeom>
        </p:spPr>
      </p:pic>
      <p:cxnSp>
        <p:nvCxnSpPr>
          <p:cNvPr id="7" name="Straight Arrow Connector 6">
            <a:extLst>
              <a:ext uri="{FF2B5EF4-FFF2-40B4-BE49-F238E27FC236}">
                <a16:creationId xmlns:a16="http://schemas.microsoft.com/office/drawing/2014/main" id="{FC3C722E-DB6A-4991-AF52-6E9C4BC6CFD7}"/>
              </a:ext>
            </a:extLst>
          </p:cNvPr>
          <p:cNvCxnSpPr>
            <a:cxnSpLocks/>
          </p:cNvCxnSpPr>
          <p:nvPr/>
        </p:nvCxnSpPr>
        <p:spPr>
          <a:xfrm flipV="1">
            <a:off x="3392103" y="2064192"/>
            <a:ext cx="1336430" cy="4066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0108FB-C4B6-4C67-992F-C158DCC7E11B}"/>
              </a:ext>
            </a:extLst>
          </p:cNvPr>
          <p:cNvCxnSpPr>
            <a:cxnSpLocks/>
          </p:cNvCxnSpPr>
          <p:nvPr/>
        </p:nvCxnSpPr>
        <p:spPr>
          <a:xfrm flipV="1">
            <a:off x="3486218" y="3015205"/>
            <a:ext cx="127125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8D3CE53-2AB7-43BE-B13C-A819B8B510EE}"/>
              </a:ext>
            </a:extLst>
          </p:cNvPr>
          <p:cNvSpPr/>
          <p:nvPr/>
        </p:nvSpPr>
        <p:spPr>
          <a:xfrm>
            <a:off x="4912776" y="1760748"/>
            <a:ext cx="5282060" cy="43593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FF663C9-A928-4363-9232-F4877C1CE2C7}"/>
              </a:ext>
            </a:extLst>
          </p:cNvPr>
          <p:cNvSpPr/>
          <p:nvPr/>
        </p:nvSpPr>
        <p:spPr>
          <a:xfrm>
            <a:off x="4935273" y="2761658"/>
            <a:ext cx="5282060" cy="55737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5412892-DC79-4931-B418-8CFA780B0460}"/>
              </a:ext>
            </a:extLst>
          </p:cNvPr>
          <p:cNvSpPr txBox="1"/>
          <p:nvPr/>
        </p:nvSpPr>
        <p:spPr>
          <a:xfrm>
            <a:off x="5194129" y="2232609"/>
            <a:ext cx="5000707" cy="369332"/>
          </a:xfrm>
          <a:prstGeom prst="rect">
            <a:avLst/>
          </a:prstGeom>
          <a:noFill/>
        </p:spPr>
        <p:txBody>
          <a:bodyPr wrap="square" rtlCol="0">
            <a:spAutoFit/>
          </a:bodyPr>
          <a:lstStyle/>
          <a:p>
            <a:pPr marL="342900" indent="-342900">
              <a:buAutoNum type="arabicPeriod"/>
            </a:pPr>
            <a:r>
              <a:rPr lang="en-US"/>
              <a:t>View Transaction History</a:t>
            </a:r>
          </a:p>
        </p:txBody>
      </p:sp>
      <p:sp>
        <p:nvSpPr>
          <p:cNvPr id="20" name="TextBox 19">
            <a:extLst>
              <a:ext uri="{FF2B5EF4-FFF2-40B4-BE49-F238E27FC236}">
                <a16:creationId xmlns:a16="http://schemas.microsoft.com/office/drawing/2014/main" id="{2B676FCB-781C-4057-B139-164287B432E6}"/>
              </a:ext>
            </a:extLst>
          </p:cNvPr>
          <p:cNvSpPr txBox="1"/>
          <p:nvPr/>
        </p:nvSpPr>
        <p:spPr>
          <a:xfrm>
            <a:off x="5194129" y="3328804"/>
            <a:ext cx="5023203" cy="369332"/>
          </a:xfrm>
          <a:prstGeom prst="rect">
            <a:avLst/>
          </a:prstGeom>
          <a:noFill/>
        </p:spPr>
        <p:txBody>
          <a:bodyPr wrap="square" rtlCol="0">
            <a:spAutoFit/>
          </a:bodyPr>
          <a:lstStyle/>
          <a:p>
            <a:r>
              <a:rPr lang="en-US"/>
              <a:t>2.    Check and Use Rewards Points Total</a:t>
            </a:r>
          </a:p>
        </p:txBody>
      </p:sp>
      <p:sp>
        <p:nvSpPr>
          <p:cNvPr id="22" name="TextBox 21">
            <a:extLst>
              <a:ext uri="{FF2B5EF4-FFF2-40B4-BE49-F238E27FC236}">
                <a16:creationId xmlns:a16="http://schemas.microsoft.com/office/drawing/2014/main" id="{23F0D5AB-AED0-41A1-B286-0E4882C4CE6A}"/>
              </a:ext>
            </a:extLst>
          </p:cNvPr>
          <p:cNvSpPr txBox="1"/>
          <p:nvPr/>
        </p:nvSpPr>
        <p:spPr>
          <a:xfrm>
            <a:off x="2021668" y="4043511"/>
            <a:ext cx="1492510" cy="461665"/>
          </a:xfrm>
          <a:prstGeom prst="rect">
            <a:avLst/>
          </a:prstGeom>
          <a:noFill/>
        </p:spPr>
        <p:txBody>
          <a:bodyPr wrap="square" rtlCol="0">
            <a:spAutoFit/>
          </a:bodyPr>
          <a:lstStyle/>
          <a:p>
            <a:pPr algn="ctr"/>
            <a:r>
              <a:rPr lang="en-US" sz="2400"/>
              <a:t>Customer</a:t>
            </a:r>
          </a:p>
        </p:txBody>
      </p:sp>
      <p:sp>
        <p:nvSpPr>
          <p:cNvPr id="3" name="TextBox 2">
            <a:extLst>
              <a:ext uri="{FF2B5EF4-FFF2-40B4-BE49-F238E27FC236}">
                <a16:creationId xmlns:a16="http://schemas.microsoft.com/office/drawing/2014/main" id="{677B6642-83B6-43A3-8002-EF29886DA4A3}"/>
              </a:ext>
            </a:extLst>
          </p:cNvPr>
          <p:cNvSpPr txBox="1"/>
          <p:nvPr/>
        </p:nvSpPr>
        <p:spPr>
          <a:xfrm>
            <a:off x="1051278" y="4969592"/>
            <a:ext cx="10084150" cy="1200329"/>
          </a:xfrm>
          <a:prstGeom prst="rect">
            <a:avLst/>
          </a:prstGeom>
          <a:noFill/>
          <a:ln w="28575">
            <a:solidFill>
              <a:schemeClr val="tx1"/>
            </a:solidFill>
          </a:ln>
        </p:spPr>
        <p:txBody>
          <a:bodyPr wrap="square" rtlCol="0">
            <a:spAutoFit/>
          </a:bodyPr>
          <a:lstStyle/>
          <a:p>
            <a:pPr marL="342900" indent="-342900">
              <a:buAutoNum type="arabicPeriod"/>
            </a:pPr>
            <a:r>
              <a:rPr lang="en-US"/>
              <a:t>Using the foreign key (customer ID), return the transaction ID’s for rows in the “Transaction” table that lists the correct customer ID</a:t>
            </a:r>
          </a:p>
          <a:p>
            <a:pPr marL="342900" indent="-342900">
              <a:buAutoNum type="arabicPeriod"/>
            </a:pPr>
            <a:r>
              <a:rPr lang="en-US"/>
              <a:t>Using the primary key (customer ID), find the row in the “Customers” table, location the Total Rewards column, and return or change the current number of points</a:t>
            </a:r>
          </a:p>
        </p:txBody>
      </p:sp>
    </p:spTree>
    <p:extLst>
      <p:ext uri="{BB962C8B-B14F-4D97-AF65-F5344CB8AC3E}">
        <p14:creationId xmlns:p14="http://schemas.microsoft.com/office/powerpoint/2010/main" val="197917273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7923"/>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BDA833-8F59-40BD-83FF-8A347CE3E72D}"/>
              </a:ext>
            </a:extLst>
          </p:cNvPr>
          <p:cNvSpPr>
            <a:spLocks noGrp="1"/>
          </p:cNvSpPr>
          <p:nvPr>
            <p:ph type="title"/>
          </p:nvPr>
        </p:nvSpPr>
        <p:spPr>
          <a:xfrm>
            <a:off x="635778" y="3888254"/>
            <a:ext cx="10520702" cy="1325563"/>
          </a:xfrm>
        </p:spPr>
        <p:txBody>
          <a:bodyPr>
            <a:normAutofit/>
          </a:bodyPr>
          <a:lstStyle/>
          <a:p>
            <a:r>
              <a:rPr lang="en-US">
                <a:solidFill>
                  <a:srgbClr val="FFFFFF"/>
                </a:solidFill>
              </a:rPr>
              <a:t>Data Models</a:t>
            </a:r>
          </a:p>
        </p:txBody>
      </p:sp>
      <p:cxnSp>
        <p:nvCxnSpPr>
          <p:cNvPr id="4" name="Straight Connector 3">
            <a:extLst>
              <a:ext uri="{FF2B5EF4-FFF2-40B4-BE49-F238E27FC236}">
                <a16:creationId xmlns:a16="http://schemas.microsoft.com/office/drawing/2014/main" id="{0E715271-5B29-43BF-9C71-730E365364F4}"/>
              </a:ext>
            </a:extLst>
          </p:cNvPr>
          <p:cNvCxnSpPr>
            <a:cxnSpLocks/>
          </p:cNvCxnSpPr>
          <p:nvPr/>
        </p:nvCxnSpPr>
        <p:spPr>
          <a:xfrm>
            <a:off x="738909" y="4784257"/>
            <a:ext cx="11453091" cy="0"/>
          </a:xfrm>
          <a:prstGeom prst="line">
            <a:avLst/>
          </a:prstGeom>
          <a:ln w="31750" cap="sq">
            <a:solidFill>
              <a:srgbClr val="F3792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16797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708079" y="1574307"/>
            <a:ext cx="3308130" cy="2387600"/>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Structure</a:t>
            </a:r>
          </a:p>
        </p:txBody>
      </p:sp>
      <p:pic>
        <p:nvPicPr>
          <p:cNvPr id="4098" name="Picture 2">
            <a:extLst>
              <a:ext uri="{FF2B5EF4-FFF2-40B4-BE49-F238E27FC236}">
                <a16:creationId xmlns:a16="http://schemas.microsoft.com/office/drawing/2014/main" id="{DB2B0BF5-4E57-4F0E-B1F5-186DE2F2E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45107" y="195683"/>
            <a:ext cx="3750647" cy="646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9384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5BAF0E-AF70-4C6D-AF1C-98A561497CBF}"/>
              </a:ext>
            </a:extLst>
          </p:cNvPr>
          <p:cNvSpPr>
            <a:spLocks noGrp="1"/>
          </p:cNvSpPr>
          <p:nvPr>
            <p:ph type="title"/>
          </p:nvPr>
        </p:nvSpPr>
        <p:spPr>
          <a:xfrm>
            <a:off x="838200" y="345028"/>
            <a:ext cx="10520702" cy="1325563"/>
          </a:xfrm>
        </p:spPr>
        <p:txBody>
          <a:bodyPr>
            <a:normAutofit/>
          </a:bodyPr>
          <a:lstStyle/>
          <a:p>
            <a:r>
              <a:rPr lang="en-US"/>
              <a:t>What is the first data model?</a:t>
            </a:r>
          </a:p>
        </p:txBody>
      </p:sp>
      <p:pic>
        <p:nvPicPr>
          <p:cNvPr id="11" name="Content Placeholder 8" descr="Diagram&#10;&#10;Description automatically generated">
            <a:extLst>
              <a:ext uri="{FF2B5EF4-FFF2-40B4-BE49-F238E27FC236}">
                <a16:creationId xmlns:a16="http://schemas.microsoft.com/office/drawing/2014/main" id="{BD021FC9-5553-42AF-B0DC-FB3E8AA4475F}"/>
              </a:ext>
            </a:extLst>
          </p:cNvPr>
          <p:cNvPicPr>
            <a:picLocks noChangeAspect="1"/>
          </p:cNvPicPr>
          <p:nvPr/>
        </p:nvPicPr>
        <p:blipFill>
          <a:blip r:embed="rId3"/>
          <a:stretch>
            <a:fillRect/>
          </a:stretch>
        </p:blipFill>
        <p:spPr>
          <a:xfrm>
            <a:off x="2036047" y="1361462"/>
            <a:ext cx="8071159" cy="5147234"/>
          </a:xfrm>
          <a:prstGeom prst="rect">
            <a:avLst/>
          </a:prstGeom>
        </p:spPr>
      </p:pic>
    </p:spTree>
    <p:extLst>
      <p:ext uri="{BB962C8B-B14F-4D97-AF65-F5344CB8AC3E}">
        <p14:creationId xmlns:p14="http://schemas.microsoft.com/office/powerpoint/2010/main" val="183994849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a:solidFill>
                  <a:srgbClr val="FFFFFF"/>
                </a:solidFill>
              </a:rPr>
              <a:t>Product Examples</a:t>
            </a:r>
          </a:p>
        </p:txBody>
      </p:sp>
      <p:pic>
        <p:nvPicPr>
          <p:cNvPr id="6" name="Content Placeholder 5">
            <a:extLst>
              <a:ext uri="{FF2B5EF4-FFF2-40B4-BE49-F238E27FC236}">
                <a16:creationId xmlns:a16="http://schemas.microsoft.com/office/drawing/2014/main" id="{D570D25C-52E2-4938-8239-4B5D101AE57D}"/>
              </a:ext>
            </a:extLst>
          </p:cNvPr>
          <p:cNvPicPr>
            <a:picLocks noGrp="1" noChangeAspect="1"/>
          </p:cNvPicPr>
          <p:nvPr>
            <p:ph idx="1"/>
          </p:nvPr>
        </p:nvPicPr>
        <p:blipFill>
          <a:blip r:embed="rId2"/>
          <a:stretch>
            <a:fillRect/>
          </a:stretch>
        </p:blipFill>
        <p:spPr>
          <a:xfrm>
            <a:off x="405246" y="2227995"/>
            <a:ext cx="11359689" cy="2398686"/>
          </a:xfrm>
        </p:spPr>
      </p:pic>
    </p:spTree>
    <p:extLst>
      <p:ext uri="{BB962C8B-B14F-4D97-AF65-F5344CB8AC3E}">
        <p14:creationId xmlns:p14="http://schemas.microsoft.com/office/powerpoint/2010/main" val="268051948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a:solidFill>
                  <a:srgbClr val="FFFFFF"/>
                </a:solidFill>
              </a:rPr>
              <a:t>DFD Level 0</a:t>
            </a:r>
          </a:p>
        </p:txBody>
      </p:sp>
      <p:pic>
        <p:nvPicPr>
          <p:cNvPr id="5" name="Content Placeholder 4" descr="Diagram&#10;&#10;Description automatically generated">
            <a:extLst>
              <a:ext uri="{FF2B5EF4-FFF2-40B4-BE49-F238E27FC236}">
                <a16:creationId xmlns:a16="http://schemas.microsoft.com/office/drawing/2014/main" id="{DCFEFC28-B00E-480D-9A6D-7A92F57A0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667" y="1458354"/>
            <a:ext cx="6496666" cy="5034521"/>
          </a:xfrm>
        </p:spPr>
      </p:pic>
    </p:spTree>
    <p:extLst>
      <p:ext uri="{BB962C8B-B14F-4D97-AF65-F5344CB8AC3E}">
        <p14:creationId xmlns:p14="http://schemas.microsoft.com/office/powerpoint/2010/main" val="160006829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a:solidFill>
                  <a:srgbClr val="FFFFFF"/>
                </a:solidFill>
              </a:rPr>
              <a:t>Customer Table</a:t>
            </a:r>
          </a:p>
        </p:txBody>
      </p:sp>
      <p:graphicFrame>
        <p:nvGraphicFramePr>
          <p:cNvPr id="6" name="Table 6">
            <a:extLst>
              <a:ext uri="{FF2B5EF4-FFF2-40B4-BE49-F238E27FC236}">
                <a16:creationId xmlns:a16="http://schemas.microsoft.com/office/drawing/2014/main" id="{FEE6D6D3-3C9C-4D40-A812-4F9A182D7E51}"/>
              </a:ext>
            </a:extLst>
          </p:cNvPr>
          <p:cNvGraphicFramePr>
            <a:graphicFrameLocks noGrp="1"/>
          </p:cNvGraphicFramePr>
          <p:nvPr>
            <p:ph idx="1"/>
            <p:extLst>
              <p:ext uri="{D42A27DB-BD31-4B8C-83A1-F6EECF244321}">
                <p14:modId xmlns:p14="http://schemas.microsoft.com/office/powerpoint/2010/main" val="2152741983"/>
              </p:ext>
            </p:extLst>
          </p:nvPr>
        </p:nvGraphicFramePr>
        <p:xfrm>
          <a:off x="833002" y="1574977"/>
          <a:ext cx="10953750" cy="741680"/>
        </p:xfrm>
        <a:graphic>
          <a:graphicData uri="http://schemas.openxmlformats.org/drawingml/2006/table">
            <a:tbl>
              <a:tblPr firstRow="1" bandRow="1">
                <a:tableStyleId>{073A0DAA-6AF3-43AB-8588-CEC1D06C72B9}</a:tableStyleId>
              </a:tblPr>
              <a:tblGrid>
                <a:gridCol w="1825625">
                  <a:extLst>
                    <a:ext uri="{9D8B030D-6E8A-4147-A177-3AD203B41FA5}">
                      <a16:colId xmlns:a16="http://schemas.microsoft.com/office/drawing/2014/main" val="1654626231"/>
                    </a:ext>
                  </a:extLst>
                </a:gridCol>
                <a:gridCol w="1825625">
                  <a:extLst>
                    <a:ext uri="{9D8B030D-6E8A-4147-A177-3AD203B41FA5}">
                      <a16:colId xmlns:a16="http://schemas.microsoft.com/office/drawing/2014/main" val="427445890"/>
                    </a:ext>
                  </a:extLst>
                </a:gridCol>
                <a:gridCol w="1825625">
                  <a:extLst>
                    <a:ext uri="{9D8B030D-6E8A-4147-A177-3AD203B41FA5}">
                      <a16:colId xmlns:a16="http://schemas.microsoft.com/office/drawing/2014/main" val="3727369087"/>
                    </a:ext>
                  </a:extLst>
                </a:gridCol>
                <a:gridCol w="1825625">
                  <a:extLst>
                    <a:ext uri="{9D8B030D-6E8A-4147-A177-3AD203B41FA5}">
                      <a16:colId xmlns:a16="http://schemas.microsoft.com/office/drawing/2014/main" val="572317641"/>
                    </a:ext>
                  </a:extLst>
                </a:gridCol>
                <a:gridCol w="1825625">
                  <a:extLst>
                    <a:ext uri="{9D8B030D-6E8A-4147-A177-3AD203B41FA5}">
                      <a16:colId xmlns:a16="http://schemas.microsoft.com/office/drawing/2014/main" val="2619211051"/>
                    </a:ext>
                  </a:extLst>
                </a:gridCol>
                <a:gridCol w="1825625">
                  <a:extLst>
                    <a:ext uri="{9D8B030D-6E8A-4147-A177-3AD203B41FA5}">
                      <a16:colId xmlns:a16="http://schemas.microsoft.com/office/drawing/2014/main" val="695281057"/>
                    </a:ext>
                  </a:extLst>
                </a:gridCol>
              </a:tblGrid>
              <a:tr h="370840">
                <a:tc>
                  <a:txBody>
                    <a:bodyPr/>
                    <a:lstStyle/>
                    <a:p>
                      <a:r>
                        <a:rPr lang="en-US"/>
                        <a:t>Customer ID</a:t>
                      </a:r>
                    </a:p>
                  </a:txBody>
                  <a:tcPr/>
                </a:tc>
                <a:tc>
                  <a:txBody>
                    <a:bodyPr/>
                    <a:lstStyle/>
                    <a:p>
                      <a:r>
                        <a:rPr lang="en-US"/>
                        <a:t>First Name</a:t>
                      </a:r>
                    </a:p>
                  </a:txBody>
                  <a:tcPr/>
                </a:tc>
                <a:tc>
                  <a:txBody>
                    <a:bodyPr/>
                    <a:lstStyle/>
                    <a:p>
                      <a:r>
                        <a:rPr lang="en-US"/>
                        <a:t>Last Name</a:t>
                      </a:r>
                    </a:p>
                  </a:txBody>
                  <a:tcPr/>
                </a:tc>
                <a:tc>
                  <a:txBody>
                    <a:bodyPr/>
                    <a:lstStyle/>
                    <a:p>
                      <a:r>
                        <a:rPr lang="en-US"/>
                        <a:t>Email</a:t>
                      </a:r>
                    </a:p>
                  </a:txBody>
                  <a:tcPr/>
                </a:tc>
                <a:tc>
                  <a:txBody>
                    <a:bodyPr/>
                    <a:lstStyle/>
                    <a:p>
                      <a:r>
                        <a:rPr lang="en-US"/>
                        <a:t>Password</a:t>
                      </a:r>
                    </a:p>
                  </a:txBody>
                  <a:tcPr/>
                </a:tc>
                <a:tc>
                  <a:txBody>
                    <a:bodyPr/>
                    <a:lstStyle/>
                    <a:p>
                      <a:r>
                        <a:rPr lang="en-US"/>
                        <a:t>Total Rewards</a:t>
                      </a:r>
                    </a:p>
                  </a:txBody>
                  <a:tcPr/>
                </a:tc>
                <a:extLst>
                  <a:ext uri="{0D108BD9-81ED-4DB2-BD59-A6C34878D82A}">
                    <a16:rowId xmlns:a16="http://schemas.microsoft.com/office/drawing/2014/main" val="207227551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24709763"/>
                  </a:ext>
                </a:extLst>
              </a:tr>
            </a:tbl>
          </a:graphicData>
        </a:graphic>
      </p:graphicFrame>
      <p:sp>
        <p:nvSpPr>
          <p:cNvPr id="9" name="Title 1">
            <a:extLst>
              <a:ext uri="{FF2B5EF4-FFF2-40B4-BE49-F238E27FC236}">
                <a16:creationId xmlns:a16="http://schemas.microsoft.com/office/drawing/2014/main" id="{6DC48E3C-CD5F-495C-97C8-306A6611B5D2}"/>
              </a:ext>
            </a:extLst>
          </p:cNvPr>
          <p:cNvSpPr txBox="1">
            <a:spLocks/>
          </p:cNvSpPr>
          <p:nvPr/>
        </p:nvSpPr>
        <p:spPr>
          <a:xfrm>
            <a:off x="833002" y="3808936"/>
            <a:ext cx="105207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FFFF"/>
                </a:solidFill>
              </a:rPr>
              <a:t>Transaction Table</a:t>
            </a:r>
          </a:p>
        </p:txBody>
      </p:sp>
      <p:graphicFrame>
        <p:nvGraphicFramePr>
          <p:cNvPr id="11" name="Table 6">
            <a:extLst>
              <a:ext uri="{FF2B5EF4-FFF2-40B4-BE49-F238E27FC236}">
                <a16:creationId xmlns:a16="http://schemas.microsoft.com/office/drawing/2014/main" id="{F4C477BA-C746-4238-AE5A-3F20E54E7701}"/>
              </a:ext>
            </a:extLst>
          </p:cNvPr>
          <p:cNvGraphicFramePr>
            <a:graphicFrameLocks/>
          </p:cNvGraphicFramePr>
          <p:nvPr>
            <p:extLst>
              <p:ext uri="{D42A27DB-BD31-4B8C-83A1-F6EECF244321}">
                <p14:modId xmlns:p14="http://schemas.microsoft.com/office/powerpoint/2010/main" val="155795717"/>
              </p:ext>
            </p:extLst>
          </p:nvPr>
        </p:nvGraphicFramePr>
        <p:xfrm>
          <a:off x="833002" y="4931435"/>
          <a:ext cx="10953750" cy="741680"/>
        </p:xfrm>
        <a:graphic>
          <a:graphicData uri="http://schemas.openxmlformats.org/drawingml/2006/table">
            <a:tbl>
              <a:tblPr firstRow="1" bandRow="1">
                <a:tableStyleId>{073A0DAA-6AF3-43AB-8588-CEC1D06C72B9}</a:tableStyleId>
              </a:tblPr>
              <a:tblGrid>
                <a:gridCol w="2190750">
                  <a:extLst>
                    <a:ext uri="{9D8B030D-6E8A-4147-A177-3AD203B41FA5}">
                      <a16:colId xmlns:a16="http://schemas.microsoft.com/office/drawing/2014/main" val="427445890"/>
                    </a:ext>
                  </a:extLst>
                </a:gridCol>
                <a:gridCol w="2190750">
                  <a:extLst>
                    <a:ext uri="{9D8B030D-6E8A-4147-A177-3AD203B41FA5}">
                      <a16:colId xmlns:a16="http://schemas.microsoft.com/office/drawing/2014/main" val="3727369087"/>
                    </a:ext>
                  </a:extLst>
                </a:gridCol>
                <a:gridCol w="2190750">
                  <a:extLst>
                    <a:ext uri="{9D8B030D-6E8A-4147-A177-3AD203B41FA5}">
                      <a16:colId xmlns:a16="http://schemas.microsoft.com/office/drawing/2014/main" val="572317641"/>
                    </a:ext>
                  </a:extLst>
                </a:gridCol>
                <a:gridCol w="2190750">
                  <a:extLst>
                    <a:ext uri="{9D8B030D-6E8A-4147-A177-3AD203B41FA5}">
                      <a16:colId xmlns:a16="http://schemas.microsoft.com/office/drawing/2014/main" val="2619211051"/>
                    </a:ext>
                  </a:extLst>
                </a:gridCol>
                <a:gridCol w="2190750">
                  <a:extLst>
                    <a:ext uri="{9D8B030D-6E8A-4147-A177-3AD203B41FA5}">
                      <a16:colId xmlns:a16="http://schemas.microsoft.com/office/drawing/2014/main" val="695281057"/>
                    </a:ext>
                  </a:extLst>
                </a:gridCol>
              </a:tblGrid>
              <a:tr h="370840">
                <a:tc>
                  <a:txBody>
                    <a:bodyPr/>
                    <a:lstStyle/>
                    <a:p>
                      <a:r>
                        <a:rPr lang="en-US"/>
                        <a:t>Customer ID</a:t>
                      </a:r>
                    </a:p>
                  </a:txBody>
                  <a:tcPr/>
                </a:tc>
                <a:tc>
                  <a:txBody>
                    <a:bodyPr/>
                    <a:lstStyle/>
                    <a:p>
                      <a:r>
                        <a:rPr lang="en-US"/>
                        <a:t>Transaction ID</a:t>
                      </a:r>
                    </a:p>
                  </a:txBody>
                  <a:tcPr/>
                </a:tc>
                <a:tc>
                  <a:txBody>
                    <a:bodyPr/>
                    <a:lstStyle/>
                    <a:p>
                      <a:r>
                        <a:rPr lang="en-US"/>
                        <a:t>Total</a:t>
                      </a:r>
                    </a:p>
                  </a:txBody>
                  <a:tcPr/>
                </a:tc>
                <a:tc>
                  <a:txBody>
                    <a:bodyPr/>
                    <a:lstStyle/>
                    <a:p>
                      <a:r>
                        <a:rPr lang="en-US"/>
                        <a:t>Date/Time</a:t>
                      </a:r>
                    </a:p>
                  </a:txBody>
                  <a:tcPr/>
                </a:tc>
                <a:tc>
                  <a:txBody>
                    <a:bodyPr/>
                    <a:lstStyle/>
                    <a:p>
                      <a:r>
                        <a:rPr lang="en-US" dirty="0"/>
                        <a:t>Points Earned</a:t>
                      </a:r>
                    </a:p>
                  </a:txBody>
                  <a:tcPr/>
                </a:tc>
                <a:extLst>
                  <a:ext uri="{0D108BD9-81ED-4DB2-BD59-A6C34878D82A}">
                    <a16:rowId xmlns:a16="http://schemas.microsoft.com/office/drawing/2014/main" val="207227551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24709763"/>
                  </a:ext>
                </a:extLst>
              </a:tr>
            </a:tbl>
          </a:graphicData>
        </a:graphic>
      </p:graphicFrame>
    </p:spTree>
    <p:extLst>
      <p:ext uri="{BB962C8B-B14F-4D97-AF65-F5344CB8AC3E}">
        <p14:creationId xmlns:p14="http://schemas.microsoft.com/office/powerpoint/2010/main" val="26047531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24E0A"/>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BDA833-8F59-40BD-83FF-8A347CE3E72D}"/>
              </a:ext>
            </a:extLst>
          </p:cNvPr>
          <p:cNvSpPr>
            <a:spLocks noGrp="1"/>
          </p:cNvSpPr>
          <p:nvPr>
            <p:ph type="title"/>
          </p:nvPr>
        </p:nvSpPr>
        <p:spPr>
          <a:xfrm>
            <a:off x="635778" y="3888254"/>
            <a:ext cx="10520702" cy="1325563"/>
          </a:xfrm>
        </p:spPr>
        <p:txBody>
          <a:bodyPr>
            <a:normAutofit/>
          </a:bodyPr>
          <a:lstStyle/>
          <a:p>
            <a:r>
              <a:rPr lang="en-US">
                <a:solidFill>
                  <a:srgbClr val="FFFFFF"/>
                </a:solidFill>
              </a:rPr>
              <a:t>Introduction</a:t>
            </a:r>
          </a:p>
        </p:txBody>
      </p:sp>
      <p:cxnSp>
        <p:nvCxnSpPr>
          <p:cNvPr id="4" name="Straight Connector 3">
            <a:extLst>
              <a:ext uri="{FF2B5EF4-FFF2-40B4-BE49-F238E27FC236}">
                <a16:creationId xmlns:a16="http://schemas.microsoft.com/office/drawing/2014/main" id="{0E715271-5B29-43BF-9C71-730E365364F4}"/>
              </a:ext>
            </a:extLst>
          </p:cNvPr>
          <p:cNvCxnSpPr>
            <a:cxnSpLocks/>
          </p:cNvCxnSpPr>
          <p:nvPr/>
        </p:nvCxnSpPr>
        <p:spPr>
          <a:xfrm>
            <a:off x="738909" y="4784257"/>
            <a:ext cx="11453091" cy="0"/>
          </a:xfrm>
          <a:prstGeom prst="line">
            <a:avLst/>
          </a:prstGeom>
          <a:ln w="31750" cap="sq">
            <a:solidFill>
              <a:srgbClr val="F3792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47977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Line Item Table</a:t>
            </a:r>
          </a:p>
        </p:txBody>
      </p:sp>
      <p:sp>
        <p:nvSpPr>
          <p:cNvPr id="7" name="Title 1">
            <a:extLst>
              <a:ext uri="{FF2B5EF4-FFF2-40B4-BE49-F238E27FC236}">
                <a16:creationId xmlns:a16="http://schemas.microsoft.com/office/drawing/2014/main" id="{C410A687-2F25-438B-A939-5A189C9096A6}"/>
              </a:ext>
            </a:extLst>
          </p:cNvPr>
          <p:cNvSpPr txBox="1">
            <a:spLocks/>
          </p:cNvSpPr>
          <p:nvPr/>
        </p:nvSpPr>
        <p:spPr>
          <a:xfrm>
            <a:off x="848596" y="2233454"/>
            <a:ext cx="105207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Product Table</a:t>
            </a:r>
          </a:p>
        </p:txBody>
      </p:sp>
      <p:graphicFrame>
        <p:nvGraphicFramePr>
          <p:cNvPr id="9" name="Table 4">
            <a:extLst>
              <a:ext uri="{FF2B5EF4-FFF2-40B4-BE49-F238E27FC236}">
                <a16:creationId xmlns:a16="http://schemas.microsoft.com/office/drawing/2014/main" id="{580D3640-48A0-4B32-953A-CD3014DAD82F}"/>
              </a:ext>
            </a:extLst>
          </p:cNvPr>
          <p:cNvGraphicFramePr>
            <a:graphicFrameLocks/>
          </p:cNvGraphicFramePr>
          <p:nvPr>
            <p:extLst>
              <p:ext uri="{D42A27DB-BD31-4B8C-83A1-F6EECF244321}">
                <p14:modId xmlns:p14="http://schemas.microsoft.com/office/powerpoint/2010/main" val="3799727844"/>
              </p:ext>
            </p:extLst>
          </p:nvPr>
        </p:nvGraphicFramePr>
        <p:xfrm>
          <a:off x="848596" y="3225313"/>
          <a:ext cx="10857180" cy="1285240"/>
        </p:xfrm>
        <a:graphic>
          <a:graphicData uri="http://schemas.openxmlformats.org/drawingml/2006/table">
            <a:tbl>
              <a:tblPr firstRow="1" bandRow="1">
                <a:tableStyleId>{073A0DAA-6AF3-43AB-8588-CEC1D06C72B9}</a:tableStyleId>
              </a:tblPr>
              <a:tblGrid>
                <a:gridCol w="1085718">
                  <a:extLst>
                    <a:ext uri="{9D8B030D-6E8A-4147-A177-3AD203B41FA5}">
                      <a16:colId xmlns:a16="http://schemas.microsoft.com/office/drawing/2014/main" val="1262234121"/>
                    </a:ext>
                  </a:extLst>
                </a:gridCol>
                <a:gridCol w="1085718">
                  <a:extLst>
                    <a:ext uri="{9D8B030D-6E8A-4147-A177-3AD203B41FA5}">
                      <a16:colId xmlns:a16="http://schemas.microsoft.com/office/drawing/2014/main" val="2468161"/>
                    </a:ext>
                  </a:extLst>
                </a:gridCol>
                <a:gridCol w="1085718">
                  <a:extLst>
                    <a:ext uri="{9D8B030D-6E8A-4147-A177-3AD203B41FA5}">
                      <a16:colId xmlns:a16="http://schemas.microsoft.com/office/drawing/2014/main" val="3062638928"/>
                    </a:ext>
                  </a:extLst>
                </a:gridCol>
                <a:gridCol w="1401671">
                  <a:extLst>
                    <a:ext uri="{9D8B030D-6E8A-4147-A177-3AD203B41FA5}">
                      <a16:colId xmlns:a16="http://schemas.microsoft.com/office/drawing/2014/main" val="299992951"/>
                    </a:ext>
                  </a:extLst>
                </a:gridCol>
                <a:gridCol w="769765">
                  <a:extLst>
                    <a:ext uri="{9D8B030D-6E8A-4147-A177-3AD203B41FA5}">
                      <a16:colId xmlns:a16="http://schemas.microsoft.com/office/drawing/2014/main" val="170000810"/>
                    </a:ext>
                  </a:extLst>
                </a:gridCol>
                <a:gridCol w="1085718">
                  <a:extLst>
                    <a:ext uri="{9D8B030D-6E8A-4147-A177-3AD203B41FA5}">
                      <a16:colId xmlns:a16="http://schemas.microsoft.com/office/drawing/2014/main" val="2484211991"/>
                    </a:ext>
                  </a:extLst>
                </a:gridCol>
                <a:gridCol w="1085718">
                  <a:extLst>
                    <a:ext uri="{9D8B030D-6E8A-4147-A177-3AD203B41FA5}">
                      <a16:colId xmlns:a16="http://schemas.microsoft.com/office/drawing/2014/main" val="2840979278"/>
                    </a:ext>
                  </a:extLst>
                </a:gridCol>
                <a:gridCol w="1085718">
                  <a:extLst>
                    <a:ext uri="{9D8B030D-6E8A-4147-A177-3AD203B41FA5}">
                      <a16:colId xmlns:a16="http://schemas.microsoft.com/office/drawing/2014/main" val="2029322668"/>
                    </a:ext>
                  </a:extLst>
                </a:gridCol>
                <a:gridCol w="1085718">
                  <a:extLst>
                    <a:ext uri="{9D8B030D-6E8A-4147-A177-3AD203B41FA5}">
                      <a16:colId xmlns:a16="http://schemas.microsoft.com/office/drawing/2014/main" val="2061995958"/>
                    </a:ext>
                  </a:extLst>
                </a:gridCol>
                <a:gridCol w="1085718">
                  <a:extLst>
                    <a:ext uri="{9D8B030D-6E8A-4147-A177-3AD203B41FA5}">
                      <a16:colId xmlns:a16="http://schemas.microsoft.com/office/drawing/2014/main" val="2057384812"/>
                    </a:ext>
                  </a:extLst>
                </a:gridCol>
              </a:tblGrid>
              <a:tr h="370840">
                <a:tc>
                  <a:txBody>
                    <a:bodyPr/>
                    <a:lstStyle/>
                    <a:p>
                      <a:r>
                        <a:rPr lang="en-US" dirty="0"/>
                        <a:t>Product ID</a:t>
                      </a:r>
                    </a:p>
                  </a:txBody>
                  <a:tcPr/>
                </a:tc>
                <a:tc>
                  <a:txBody>
                    <a:bodyPr/>
                    <a:lstStyle/>
                    <a:p>
                      <a:r>
                        <a:rPr lang="en-US" dirty="0"/>
                        <a:t>SKU</a:t>
                      </a:r>
                    </a:p>
                  </a:txBody>
                  <a:tcPr/>
                </a:tc>
                <a:tc>
                  <a:txBody>
                    <a:bodyPr/>
                    <a:lstStyle/>
                    <a:p>
                      <a:r>
                        <a:rPr lang="en-US" dirty="0"/>
                        <a:t>Product Name</a:t>
                      </a:r>
                    </a:p>
                  </a:txBody>
                  <a:tcPr/>
                </a:tc>
                <a:tc>
                  <a:txBody>
                    <a:bodyPr/>
                    <a:lstStyle/>
                    <a:p>
                      <a:r>
                        <a:rPr lang="en-US" dirty="0"/>
                        <a:t>Description</a:t>
                      </a:r>
                    </a:p>
                  </a:txBody>
                  <a:tcPr/>
                </a:tc>
                <a:tc>
                  <a:txBody>
                    <a:bodyPr/>
                    <a:lstStyle/>
                    <a:p>
                      <a:r>
                        <a:rPr lang="en-US" dirty="0"/>
                        <a:t>Price</a:t>
                      </a:r>
                    </a:p>
                  </a:txBody>
                  <a:tcPr/>
                </a:tc>
                <a:tc>
                  <a:txBody>
                    <a:bodyPr/>
                    <a:lstStyle/>
                    <a:p>
                      <a:r>
                        <a:rPr lang="en-US" dirty="0"/>
                        <a:t>Image URL</a:t>
                      </a:r>
                    </a:p>
                  </a:txBody>
                  <a:tcPr/>
                </a:tc>
                <a:tc>
                  <a:txBody>
                    <a:bodyPr/>
                    <a:lstStyle/>
                    <a:p>
                      <a:r>
                        <a:rPr lang="en-US" dirty="0"/>
                        <a:t>Active</a:t>
                      </a:r>
                    </a:p>
                  </a:txBody>
                  <a:tcPr/>
                </a:tc>
                <a:tc>
                  <a:txBody>
                    <a:bodyPr/>
                    <a:lstStyle/>
                    <a:p>
                      <a:r>
                        <a:rPr lang="en-US" dirty="0"/>
                        <a:t>Stock Quantity</a:t>
                      </a:r>
                    </a:p>
                  </a:txBody>
                  <a:tcPr/>
                </a:tc>
                <a:tc>
                  <a:txBody>
                    <a:bodyPr/>
                    <a:lstStyle/>
                    <a:p>
                      <a:r>
                        <a:rPr lang="en-US" dirty="0"/>
                        <a:t>Date Created</a:t>
                      </a:r>
                    </a:p>
                  </a:txBody>
                  <a:tcPr/>
                </a:tc>
                <a:tc>
                  <a:txBody>
                    <a:bodyPr/>
                    <a:lstStyle/>
                    <a:p>
                      <a:r>
                        <a:rPr lang="en-US" dirty="0"/>
                        <a:t>Product Category ID</a:t>
                      </a:r>
                    </a:p>
                  </a:txBody>
                  <a:tcPr/>
                </a:tc>
                <a:extLst>
                  <a:ext uri="{0D108BD9-81ED-4DB2-BD59-A6C34878D82A}">
                    <a16:rowId xmlns:a16="http://schemas.microsoft.com/office/drawing/2014/main" val="342428290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20045119"/>
                  </a:ext>
                </a:extLst>
              </a:tr>
            </a:tbl>
          </a:graphicData>
        </a:graphic>
      </p:graphicFrame>
      <p:graphicFrame>
        <p:nvGraphicFramePr>
          <p:cNvPr id="11" name="Table 4">
            <a:extLst>
              <a:ext uri="{FF2B5EF4-FFF2-40B4-BE49-F238E27FC236}">
                <a16:creationId xmlns:a16="http://schemas.microsoft.com/office/drawing/2014/main" id="{878667B1-263D-4FBB-9614-D2A115F77B63}"/>
              </a:ext>
            </a:extLst>
          </p:cNvPr>
          <p:cNvGraphicFramePr>
            <a:graphicFrameLocks/>
          </p:cNvGraphicFramePr>
          <p:nvPr>
            <p:extLst>
              <p:ext uri="{D42A27DB-BD31-4B8C-83A1-F6EECF244321}">
                <p14:modId xmlns:p14="http://schemas.microsoft.com/office/powerpoint/2010/main" val="1977722653"/>
              </p:ext>
            </p:extLst>
          </p:nvPr>
        </p:nvGraphicFramePr>
        <p:xfrm>
          <a:off x="848595" y="1535419"/>
          <a:ext cx="10857180" cy="741680"/>
        </p:xfrm>
        <a:graphic>
          <a:graphicData uri="http://schemas.openxmlformats.org/drawingml/2006/table">
            <a:tbl>
              <a:tblPr firstRow="1" bandRow="1">
                <a:tableStyleId>{073A0DAA-6AF3-43AB-8588-CEC1D06C72B9}</a:tableStyleId>
              </a:tblPr>
              <a:tblGrid>
                <a:gridCol w="3619060">
                  <a:extLst>
                    <a:ext uri="{9D8B030D-6E8A-4147-A177-3AD203B41FA5}">
                      <a16:colId xmlns:a16="http://schemas.microsoft.com/office/drawing/2014/main" val="1262234121"/>
                    </a:ext>
                  </a:extLst>
                </a:gridCol>
                <a:gridCol w="3619060">
                  <a:extLst>
                    <a:ext uri="{9D8B030D-6E8A-4147-A177-3AD203B41FA5}">
                      <a16:colId xmlns:a16="http://schemas.microsoft.com/office/drawing/2014/main" val="3062638928"/>
                    </a:ext>
                  </a:extLst>
                </a:gridCol>
                <a:gridCol w="3619060">
                  <a:extLst>
                    <a:ext uri="{9D8B030D-6E8A-4147-A177-3AD203B41FA5}">
                      <a16:colId xmlns:a16="http://schemas.microsoft.com/office/drawing/2014/main" val="170000810"/>
                    </a:ext>
                  </a:extLst>
                </a:gridCol>
              </a:tblGrid>
              <a:tr h="370840">
                <a:tc>
                  <a:txBody>
                    <a:bodyPr/>
                    <a:lstStyle/>
                    <a:p>
                      <a:r>
                        <a:rPr lang="en-US"/>
                        <a:t>Transaction ID</a:t>
                      </a:r>
                    </a:p>
                  </a:txBody>
                  <a:tcPr/>
                </a:tc>
                <a:tc>
                  <a:txBody>
                    <a:bodyPr/>
                    <a:lstStyle/>
                    <a:p>
                      <a:r>
                        <a:rPr lang="en-US"/>
                        <a:t>Product ID</a:t>
                      </a:r>
                    </a:p>
                  </a:txBody>
                  <a:tcPr/>
                </a:tc>
                <a:tc>
                  <a:txBody>
                    <a:bodyPr/>
                    <a:lstStyle/>
                    <a:p>
                      <a:r>
                        <a:rPr lang="en-US"/>
                        <a:t>Quantity</a:t>
                      </a:r>
                    </a:p>
                  </a:txBody>
                  <a:tcPr/>
                </a:tc>
                <a:extLst>
                  <a:ext uri="{0D108BD9-81ED-4DB2-BD59-A6C34878D82A}">
                    <a16:rowId xmlns:a16="http://schemas.microsoft.com/office/drawing/2014/main" val="3424282901"/>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20045119"/>
                  </a:ext>
                </a:extLst>
              </a:tr>
            </a:tbl>
          </a:graphicData>
        </a:graphic>
      </p:graphicFrame>
      <p:sp>
        <p:nvSpPr>
          <p:cNvPr id="13" name="Title 1">
            <a:extLst>
              <a:ext uri="{FF2B5EF4-FFF2-40B4-BE49-F238E27FC236}">
                <a16:creationId xmlns:a16="http://schemas.microsoft.com/office/drawing/2014/main" id="{700B6BE1-B3C9-41F9-A703-D182E0F0124E}"/>
              </a:ext>
            </a:extLst>
          </p:cNvPr>
          <p:cNvSpPr txBox="1">
            <a:spLocks/>
          </p:cNvSpPr>
          <p:nvPr/>
        </p:nvSpPr>
        <p:spPr>
          <a:xfrm>
            <a:off x="807012" y="4411645"/>
            <a:ext cx="105207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FFFF"/>
                </a:solidFill>
              </a:rPr>
              <a:t>Product Category Table</a:t>
            </a:r>
          </a:p>
        </p:txBody>
      </p:sp>
      <p:graphicFrame>
        <p:nvGraphicFramePr>
          <p:cNvPr id="14" name="Table 4">
            <a:extLst>
              <a:ext uri="{FF2B5EF4-FFF2-40B4-BE49-F238E27FC236}">
                <a16:creationId xmlns:a16="http://schemas.microsoft.com/office/drawing/2014/main" id="{615F8D02-369E-4E2A-A181-27B18EE00DA5}"/>
              </a:ext>
            </a:extLst>
          </p:cNvPr>
          <p:cNvGraphicFramePr>
            <a:graphicFrameLocks/>
          </p:cNvGraphicFramePr>
          <p:nvPr>
            <p:extLst>
              <p:ext uri="{D42A27DB-BD31-4B8C-83A1-F6EECF244321}">
                <p14:modId xmlns:p14="http://schemas.microsoft.com/office/powerpoint/2010/main" val="1143971534"/>
              </p:ext>
            </p:extLst>
          </p:nvPr>
        </p:nvGraphicFramePr>
        <p:xfrm>
          <a:off x="864285" y="5490883"/>
          <a:ext cx="10841490" cy="741680"/>
        </p:xfrm>
        <a:graphic>
          <a:graphicData uri="http://schemas.openxmlformats.org/drawingml/2006/table">
            <a:tbl>
              <a:tblPr firstRow="1" bandRow="1">
                <a:tableStyleId>{073A0DAA-6AF3-43AB-8588-CEC1D06C72B9}</a:tableStyleId>
              </a:tblPr>
              <a:tblGrid>
                <a:gridCol w="5420745">
                  <a:extLst>
                    <a:ext uri="{9D8B030D-6E8A-4147-A177-3AD203B41FA5}">
                      <a16:colId xmlns:a16="http://schemas.microsoft.com/office/drawing/2014/main" val="1262234121"/>
                    </a:ext>
                  </a:extLst>
                </a:gridCol>
                <a:gridCol w="5420745">
                  <a:extLst>
                    <a:ext uri="{9D8B030D-6E8A-4147-A177-3AD203B41FA5}">
                      <a16:colId xmlns:a16="http://schemas.microsoft.com/office/drawing/2014/main" val="3062638928"/>
                    </a:ext>
                  </a:extLst>
                </a:gridCol>
              </a:tblGrid>
              <a:tr h="370840">
                <a:tc>
                  <a:txBody>
                    <a:bodyPr/>
                    <a:lstStyle/>
                    <a:p>
                      <a:r>
                        <a:rPr lang="en-US" dirty="0"/>
                        <a:t>Product Category ID</a:t>
                      </a:r>
                    </a:p>
                  </a:txBody>
                  <a:tcPr/>
                </a:tc>
                <a:tc>
                  <a:txBody>
                    <a:bodyPr/>
                    <a:lstStyle/>
                    <a:p>
                      <a:r>
                        <a:rPr lang="en-US" dirty="0"/>
                        <a:t>Category Name</a:t>
                      </a:r>
                    </a:p>
                  </a:txBody>
                  <a:tcPr/>
                </a:tc>
                <a:extLst>
                  <a:ext uri="{0D108BD9-81ED-4DB2-BD59-A6C34878D82A}">
                    <a16:rowId xmlns:a16="http://schemas.microsoft.com/office/drawing/2014/main" val="342428290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720045119"/>
                  </a:ext>
                </a:extLst>
              </a:tr>
            </a:tbl>
          </a:graphicData>
        </a:graphic>
      </p:graphicFrame>
    </p:spTree>
    <p:extLst>
      <p:ext uri="{BB962C8B-B14F-4D97-AF65-F5344CB8AC3E}">
        <p14:creationId xmlns:p14="http://schemas.microsoft.com/office/powerpoint/2010/main" val="288622573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7923"/>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BDA833-8F59-40BD-83FF-8A347CE3E72D}"/>
              </a:ext>
            </a:extLst>
          </p:cNvPr>
          <p:cNvSpPr>
            <a:spLocks noGrp="1"/>
          </p:cNvSpPr>
          <p:nvPr>
            <p:ph type="title"/>
          </p:nvPr>
        </p:nvSpPr>
        <p:spPr>
          <a:xfrm>
            <a:off x="635778" y="3888254"/>
            <a:ext cx="10520702" cy="1325563"/>
          </a:xfrm>
        </p:spPr>
        <p:txBody>
          <a:bodyPr>
            <a:normAutofit/>
          </a:bodyPr>
          <a:lstStyle/>
          <a:p>
            <a:r>
              <a:rPr lang="en-US">
                <a:solidFill>
                  <a:srgbClr val="FFFFFF"/>
                </a:solidFill>
              </a:rPr>
              <a:t>User Interface</a:t>
            </a:r>
          </a:p>
        </p:txBody>
      </p:sp>
      <p:cxnSp>
        <p:nvCxnSpPr>
          <p:cNvPr id="4" name="Straight Connector 3">
            <a:extLst>
              <a:ext uri="{FF2B5EF4-FFF2-40B4-BE49-F238E27FC236}">
                <a16:creationId xmlns:a16="http://schemas.microsoft.com/office/drawing/2014/main" id="{0E715271-5B29-43BF-9C71-730E365364F4}"/>
              </a:ext>
            </a:extLst>
          </p:cNvPr>
          <p:cNvCxnSpPr>
            <a:cxnSpLocks/>
          </p:cNvCxnSpPr>
          <p:nvPr/>
        </p:nvCxnSpPr>
        <p:spPr>
          <a:xfrm>
            <a:off x="738909" y="4784257"/>
            <a:ext cx="11453091" cy="0"/>
          </a:xfrm>
          <a:prstGeom prst="line">
            <a:avLst/>
          </a:prstGeom>
          <a:ln w="31750" cap="sq">
            <a:solidFill>
              <a:srgbClr val="F3792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4747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000" kern="1200">
                <a:solidFill>
                  <a:srgbClr val="FFFFFF"/>
                </a:solidFill>
                <a:latin typeface="+mj-lt"/>
                <a:ea typeface="+mj-ea"/>
                <a:cs typeface="+mj-cs"/>
              </a:rPr>
              <a:t>Registration</a:t>
            </a:r>
          </a:p>
        </p:txBody>
      </p:sp>
      <p:pic>
        <p:nvPicPr>
          <p:cNvPr id="3076" name="Picture 4">
            <a:extLst>
              <a:ext uri="{FF2B5EF4-FFF2-40B4-BE49-F238E27FC236}">
                <a16:creationId xmlns:a16="http://schemas.microsoft.com/office/drawing/2014/main" id="{598340D0-21F7-47D4-BFED-7B39B2E3A43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118" r="32368"/>
          <a:stretch/>
        </p:blipFill>
        <p:spPr bwMode="auto">
          <a:xfrm>
            <a:off x="6445765" y="751443"/>
            <a:ext cx="4316827" cy="5348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0509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a:solidFill>
                  <a:srgbClr val="FFFFFF"/>
                </a:solidFill>
              </a:rPr>
              <a:t>Login</a:t>
            </a:r>
          </a:p>
        </p:txBody>
      </p:sp>
      <p:pic>
        <p:nvPicPr>
          <p:cNvPr id="1028" name="Picture 4">
            <a:extLst>
              <a:ext uri="{FF2B5EF4-FFF2-40B4-BE49-F238E27FC236}">
                <a16:creationId xmlns:a16="http://schemas.microsoft.com/office/drawing/2014/main" id="{65456D51-EE3A-4921-A611-C59406ACE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32" y="2193252"/>
            <a:ext cx="11929241" cy="246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52989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a:solidFill>
                  <a:srgbClr val="FFFFFF"/>
                </a:solidFill>
              </a:rPr>
              <a:t>Products Page</a:t>
            </a:r>
          </a:p>
        </p:txBody>
      </p:sp>
      <p:pic>
        <p:nvPicPr>
          <p:cNvPr id="9" name="Picture 2">
            <a:extLst>
              <a:ext uri="{FF2B5EF4-FFF2-40B4-BE49-F238E27FC236}">
                <a16:creationId xmlns:a16="http://schemas.microsoft.com/office/drawing/2014/main" id="{81E42B16-BDA5-4BF1-B2D1-4BF4DDF542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120" y="1384847"/>
            <a:ext cx="8361856" cy="522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584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kern="1200">
                <a:solidFill>
                  <a:schemeClr val="bg1"/>
                </a:solidFill>
                <a:latin typeface="+mj-lt"/>
                <a:ea typeface="+mj-ea"/>
                <a:cs typeface="+mj-cs"/>
              </a:rPr>
              <a:t>Future Scope</a:t>
            </a:r>
          </a:p>
        </p:txBody>
      </p:sp>
      <p:sp>
        <p:nvSpPr>
          <p:cNvPr id="5" name="TextBox 4">
            <a:extLst>
              <a:ext uri="{FF2B5EF4-FFF2-40B4-BE49-F238E27FC236}">
                <a16:creationId xmlns:a16="http://schemas.microsoft.com/office/drawing/2014/main" id="{C045D575-5C9B-4E8A-9DB1-3679829D04F3}"/>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sz="2400"/>
          </a:p>
        </p:txBody>
      </p:sp>
      <p:graphicFrame>
        <p:nvGraphicFramePr>
          <p:cNvPr id="3" name="Diagram 2">
            <a:extLst>
              <a:ext uri="{FF2B5EF4-FFF2-40B4-BE49-F238E27FC236}">
                <a16:creationId xmlns:a16="http://schemas.microsoft.com/office/drawing/2014/main" id="{F0E4C1A2-2754-4190-A112-49A7027E99A1}"/>
              </a:ext>
            </a:extLst>
          </p:cNvPr>
          <p:cNvGraphicFramePr/>
          <p:nvPr>
            <p:extLst>
              <p:ext uri="{D42A27DB-BD31-4B8C-83A1-F6EECF244321}">
                <p14:modId xmlns:p14="http://schemas.microsoft.com/office/powerpoint/2010/main" val="1713035342"/>
              </p:ext>
            </p:extLst>
          </p:nvPr>
        </p:nvGraphicFramePr>
        <p:xfrm>
          <a:off x="5029876" y="799252"/>
          <a:ext cx="668166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53221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37923"/>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BDA833-8F59-40BD-83FF-8A347CE3E72D}"/>
              </a:ext>
            </a:extLst>
          </p:cNvPr>
          <p:cNvSpPr>
            <a:spLocks noGrp="1"/>
          </p:cNvSpPr>
          <p:nvPr>
            <p:ph type="title"/>
          </p:nvPr>
        </p:nvSpPr>
        <p:spPr>
          <a:xfrm>
            <a:off x="635778" y="3888254"/>
            <a:ext cx="10520702" cy="1325563"/>
          </a:xfrm>
        </p:spPr>
        <p:txBody>
          <a:bodyPr>
            <a:normAutofit/>
          </a:bodyPr>
          <a:lstStyle/>
          <a:p>
            <a:r>
              <a:rPr lang="en-US">
                <a:solidFill>
                  <a:srgbClr val="FFFFFF"/>
                </a:solidFill>
              </a:rPr>
              <a:t>Thank you</a:t>
            </a:r>
          </a:p>
        </p:txBody>
      </p:sp>
      <p:cxnSp>
        <p:nvCxnSpPr>
          <p:cNvPr id="4" name="Straight Connector 3">
            <a:extLst>
              <a:ext uri="{FF2B5EF4-FFF2-40B4-BE49-F238E27FC236}">
                <a16:creationId xmlns:a16="http://schemas.microsoft.com/office/drawing/2014/main" id="{0E715271-5B29-43BF-9C71-730E365364F4}"/>
              </a:ext>
            </a:extLst>
          </p:cNvPr>
          <p:cNvCxnSpPr>
            <a:cxnSpLocks/>
          </p:cNvCxnSpPr>
          <p:nvPr/>
        </p:nvCxnSpPr>
        <p:spPr>
          <a:xfrm>
            <a:off x="738909" y="4784257"/>
            <a:ext cx="11453091" cy="0"/>
          </a:xfrm>
          <a:prstGeom prst="line">
            <a:avLst/>
          </a:prstGeom>
          <a:ln w="31750" cap="sq">
            <a:solidFill>
              <a:srgbClr val="F3792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1989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BDA833-8F59-40BD-83FF-8A347CE3E72D}"/>
              </a:ext>
            </a:extLst>
          </p:cNvPr>
          <p:cNvSpPr>
            <a:spLocks noGrp="1"/>
          </p:cNvSpPr>
          <p:nvPr>
            <p:ph type="title"/>
          </p:nvPr>
        </p:nvSpPr>
        <p:spPr>
          <a:xfrm>
            <a:off x="833002" y="365125"/>
            <a:ext cx="10520702" cy="1325563"/>
          </a:xfrm>
        </p:spPr>
        <p:txBody>
          <a:bodyPr>
            <a:normAutofit/>
          </a:bodyPr>
          <a:lstStyle/>
          <a:p>
            <a:r>
              <a:rPr lang="en-US">
                <a:solidFill>
                  <a:srgbClr val="FFFFFF"/>
                </a:solidFill>
              </a:rPr>
              <a:t>Information System</a:t>
            </a:r>
          </a:p>
        </p:txBody>
      </p:sp>
      <p:graphicFrame>
        <p:nvGraphicFramePr>
          <p:cNvPr id="8" name="Content Placeholder 2">
            <a:extLst>
              <a:ext uri="{FF2B5EF4-FFF2-40B4-BE49-F238E27FC236}">
                <a16:creationId xmlns:a16="http://schemas.microsoft.com/office/drawing/2014/main" id="{1BAADE6A-E210-4E46-B73E-D648CD410A43}"/>
              </a:ext>
            </a:extLst>
          </p:cNvPr>
          <p:cNvGraphicFramePr>
            <a:graphicFrameLocks noGrp="1"/>
          </p:cNvGraphicFramePr>
          <p:nvPr>
            <p:ph idx="1"/>
            <p:extLst>
              <p:ext uri="{D42A27DB-BD31-4B8C-83A1-F6EECF244321}">
                <p14:modId xmlns:p14="http://schemas.microsoft.com/office/powerpoint/2010/main" val="1049629648"/>
              </p:ext>
            </p:extLst>
          </p:nvPr>
        </p:nvGraphicFramePr>
        <p:xfrm>
          <a:off x="1200725" y="1690688"/>
          <a:ext cx="9792471" cy="4220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61438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BDA833-8F59-40BD-83FF-8A347CE3E72D}"/>
              </a:ext>
            </a:extLst>
          </p:cNvPr>
          <p:cNvSpPr>
            <a:spLocks noGrp="1"/>
          </p:cNvSpPr>
          <p:nvPr>
            <p:ph type="title"/>
          </p:nvPr>
        </p:nvSpPr>
        <p:spPr>
          <a:xfrm>
            <a:off x="833002" y="365125"/>
            <a:ext cx="10520702" cy="1325563"/>
          </a:xfrm>
        </p:spPr>
        <p:txBody>
          <a:bodyPr>
            <a:normAutofit/>
          </a:bodyPr>
          <a:lstStyle/>
          <a:p>
            <a:r>
              <a:rPr lang="en-US">
                <a:solidFill>
                  <a:srgbClr val="FFFFFF"/>
                </a:solidFill>
              </a:rPr>
              <a:t>Roles</a:t>
            </a:r>
          </a:p>
        </p:txBody>
      </p:sp>
      <p:graphicFrame>
        <p:nvGraphicFramePr>
          <p:cNvPr id="3" name="Diagram 2">
            <a:extLst>
              <a:ext uri="{FF2B5EF4-FFF2-40B4-BE49-F238E27FC236}">
                <a16:creationId xmlns:a16="http://schemas.microsoft.com/office/drawing/2014/main" id="{8F3A5BC2-FEF8-4D86-8C59-988917F4DE6B}"/>
              </a:ext>
            </a:extLst>
          </p:cNvPr>
          <p:cNvGraphicFramePr/>
          <p:nvPr>
            <p:extLst>
              <p:ext uri="{D42A27DB-BD31-4B8C-83A1-F6EECF244321}">
                <p14:modId xmlns:p14="http://schemas.microsoft.com/office/powerpoint/2010/main" val="2770450065"/>
              </p:ext>
            </p:extLst>
          </p:nvPr>
        </p:nvGraphicFramePr>
        <p:xfrm>
          <a:off x="2336138" y="1496291"/>
          <a:ext cx="7519723" cy="499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11762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a:solidFill>
                  <a:srgbClr val="FFFFFF"/>
                </a:solidFill>
              </a:rPr>
              <a:t>Gantt Chart</a:t>
            </a:r>
          </a:p>
        </p:txBody>
      </p:sp>
      <p:pic>
        <p:nvPicPr>
          <p:cNvPr id="7" name="Picture 2">
            <a:extLst>
              <a:ext uri="{FF2B5EF4-FFF2-40B4-BE49-F238E27FC236}">
                <a16:creationId xmlns:a16="http://schemas.microsoft.com/office/drawing/2014/main" id="{5AC9658F-7D6D-4440-BEDF-0C0412193A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972" y="1438765"/>
            <a:ext cx="9062762" cy="5054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438059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78A718-79E2-4E53-B080-019B60E0F6BC}"/>
              </a:ext>
            </a:extLst>
          </p:cNvPr>
          <p:cNvSpPr>
            <a:spLocks noGrp="1"/>
          </p:cNvSpPr>
          <p:nvPr>
            <p:ph type="title"/>
          </p:nvPr>
        </p:nvSpPr>
        <p:spPr>
          <a:xfrm>
            <a:off x="833002" y="365125"/>
            <a:ext cx="10520702" cy="1325563"/>
          </a:xfrm>
        </p:spPr>
        <p:txBody>
          <a:bodyPr>
            <a:normAutofit/>
          </a:bodyPr>
          <a:lstStyle/>
          <a:p>
            <a:r>
              <a:rPr lang="en-US">
                <a:solidFill>
                  <a:srgbClr val="FFFFFF"/>
                </a:solidFill>
              </a:rPr>
              <a:t>PERT Chart</a:t>
            </a:r>
          </a:p>
        </p:txBody>
      </p:sp>
      <p:pic>
        <p:nvPicPr>
          <p:cNvPr id="9" name="Picture 2">
            <a:extLst>
              <a:ext uri="{FF2B5EF4-FFF2-40B4-BE49-F238E27FC236}">
                <a16:creationId xmlns:a16="http://schemas.microsoft.com/office/drawing/2014/main" id="{45D98900-2012-4C41-AB0A-A1D73844E1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876" y="1448429"/>
            <a:ext cx="8521002" cy="504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25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7923"/>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BDA833-8F59-40BD-83FF-8A347CE3E72D}"/>
              </a:ext>
            </a:extLst>
          </p:cNvPr>
          <p:cNvSpPr>
            <a:spLocks noGrp="1"/>
          </p:cNvSpPr>
          <p:nvPr>
            <p:ph type="title"/>
          </p:nvPr>
        </p:nvSpPr>
        <p:spPr>
          <a:xfrm>
            <a:off x="635778" y="3888254"/>
            <a:ext cx="10520702" cy="1325563"/>
          </a:xfrm>
        </p:spPr>
        <p:txBody>
          <a:bodyPr>
            <a:normAutofit/>
          </a:bodyPr>
          <a:lstStyle/>
          <a:p>
            <a:r>
              <a:rPr lang="en-US">
                <a:solidFill>
                  <a:srgbClr val="FFFFFF"/>
                </a:solidFill>
              </a:rPr>
              <a:t>Use Cases</a:t>
            </a:r>
          </a:p>
        </p:txBody>
      </p:sp>
      <p:cxnSp>
        <p:nvCxnSpPr>
          <p:cNvPr id="4" name="Straight Connector 3">
            <a:extLst>
              <a:ext uri="{FF2B5EF4-FFF2-40B4-BE49-F238E27FC236}">
                <a16:creationId xmlns:a16="http://schemas.microsoft.com/office/drawing/2014/main" id="{0E715271-5B29-43BF-9C71-730E365364F4}"/>
              </a:ext>
            </a:extLst>
          </p:cNvPr>
          <p:cNvCxnSpPr>
            <a:cxnSpLocks/>
          </p:cNvCxnSpPr>
          <p:nvPr/>
        </p:nvCxnSpPr>
        <p:spPr>
          <a:xfrm>
            <a:off x="738909" y="4784257"/>
            <a:ext cx="11453091" cy="0"/>
          </a:xfrm>
          <a:prstGeom prst="line">
            <a:avLst/>
          </a:prstGeom>
          <a:ln w="31750" cap="sq">
            <a:solidFill>
              <a:srgbClr val="F3792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660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5BAF0E-AF70-4C6D-AF1C-98A561497CBF}"/>
              </a:ext>
            </a:extLst>
          </p:cNvPr>
          <p:cNvSpPr>
            <a:spLocks noGrp="1"/>
          </p:cNvSpPr>
          <p:nvPr>
            <p:ph type="title"/>
          </p:nvPr>
        </p:nvSpPr>
        <p:spPr>
          <a:xfrm>
            <a:off x="838200" y="345028"/>
            <a:ext cx="10520702" cy="1325563"/>
          </a:xfrm>
        </p:spPr>
        <p:txBody>
          <a:bodyPr>
            <a:normAutofit/>
          </a:bodyPr>
          <a:lstStyle/>
          <a:p>
            <a:r>
              <a:rPr lang="en-US">
                <a:solidFill>
                  <a:srgbClr val="FFFFFF"/>
                </a:solidFill>
              </a:rPr>
              <a:t>What data are involved?</a:t>
            </a:r>
          </a:p>
        </p:txBody>
      </p:sp>
      <p:graphicFrame>
        <p:nvGraphicFramePr>
          <p:cNvPr id="4" name="Content Placeholder 3">
            <a:extLst>
              <a:ext uri="{FF2B5EF4-FFF2-40B4-BE49-F238E27FC236}">
                <a16:creationId xmlns:a16="http://schemas.microsoft.com/office/drawing/2014/main" id="{E53E6B1E-F1B2-441A-BAD2-B9F6E8DF6615}"/>
              </a:ext>
            </a:extLst>
          </p:cNvPr>
          <p:cNvGraphicFramePr>
            <a:graphicFrameLocks noGrp="1"/>
          </p:cNvGraphicFramePr>
          <p:nvPr>
            <p:ph idx="1"/>
            <p:extLst>
              <p:ext uri="{D42A27DB-BD31-4B8C-83A1-F6EECF244321}">
                <p14:modId xmlns:p14="http://schemas.microsoft.com/office/powerpoint/2010/main" val="3252176775"/>
              </p:ext>
            </p:extLst>
          </p:nvPr>
        </p:nvGraphicFramePr>
        <p:xfrm>
          <a:off x="1154304" y="2015619"/>
          <a:ext cx="9883391" cy="3765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55791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2AE1D6-80C6-4ACD-832A-5DABE6E6BB0E}"/>
              </a:ext>
            </a:extLst>
          </p:cNvPr>
          <p:cNvSpPr>
            <a:spLocks noGrp="1"/>
          </p:cNvSpPr>
          <p:nvPr>
            <p:ph type="title"/>
          </p:nvPr>
        </p:nvSpPr>
        <p:spPr>
          <a:xfrm>
            <a:off x="833002" y="365125"/>
            <a:ext cx="3973667" cy="5811837"/>
          </a:xfrm>
        </p:spPr>
        <p:txBody>
          <a:bodyPr>
            <a:normAutofit/>
          </a:bodyPr>
          <a:lstStyle/>
          <a:p>
            <a:r>
              <a:rPr lang="en-US">
                <a:solidFill>
                  <a:srgbClr val="FFFFFF"/>
                </a:solidFill>
              </a:rPr>
              <a:t>What does the user do?</a:t>
            </a:r>
          </a:p>
        </p:txBody>
      </p:sp>
      <p:graphicFrame>
        <p:nvGraphicFramePr>
          <p:cNvPr id="3" name="Diagram 2">
            <a:extLst>
              <a:ext uri="{FF2B5EF4-FFF2-40B4-BE49-F238E27FC236}">
                <a16:creationId xmlns:a16="http://schemas.microsoft.com/office/drawing/2014/main" id="{725E34F8-796C-4A8C-A676-BF1C15B152B2}"/>
              </a:ext>
            </a:extLst>
          </p:cNvPr>
          <p:cNvGraphicFramePr/>
          <p:nvPr>
            <p:extLst>
              <p:ext uri="{D42A27DB-BD31-4B8C-83A1-F6EECF244321}">
                <p14:modId xmlns:p14="http://schemas.microsoft.com/office/powerpoint/2010/main" val="3021398326"/>
              </p:ext>
            </p:extLst>
          </p:nvPr>
        </p:nvGraphicFramePr>
        <p:xfrm>
          <a:off x="4634523" y="718004"/>
          <a:ext cx="703161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9911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545</Words>
  <Application>Microsoft Office PowerPoint</Application>
  <PresentationFormat>Widescreen</PresentationFormat>
  <Paragraphs>126</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The 5</vt:lpstr>
      <vt:lpstr>Introduction</vt:lpstr>
      <vt:lpstr>Information System</vt:lpstr>
      <vt:lpstr>Roles</vt:lpstr>
      <vt:lpstr>Gantt Chart</vt:lpstr>
      <vt:lpstr>PERT Chart</vt:lpstr>
      <vt:lpstr>Use Cases</vt:lpstr>
      <vt:lpstr>What data are involved?</vt:lpstr>
      <vt:lpstr>What does the user do?</vt:lpstr>
      <vt:lpstr>What are the input use cases (Store)?</vt:lpstr>
      <vt:lpstr>What are the input use cases (Customer)?</vt:lpstr>
      <vt:lpstr>What are the output use cases? (Store)</vt:lpstr>
      <vt:lpstr>What are the output use cases? (Customer)</vt:lpstr>
      <vt:lpstr>Data Models</vt:lpstr>
      <vt:lpstr>Structure</vt:lpstr>
      <vt:lpstr>What is the first data model?</vt:lpstr>
      <vt:lpstr>Product Examples</vt:lpstr>
      <vt:lpstr>DFD Level 0</vt:lpstr>
      <vt:lpstr>Customer Table</vt:lpstr>
      <vt:lpstr>Line Item Table</vt:lpstr>
      <vt:lpstr>User Interface</vt:lpstr>
      <vt:lpstr>Registration</vt:lpstr>
      <vt:lpstr>Login</vt:lpstr>
      <vt:lpstr>Products Page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5</dc:title>
  <dc:creator>Xander Turner</dc:creator>
  <cp:lastModifiedBy>Michelle Thoi</cp:lastModifiedBy>
  <cp:revision>4</cp:revision>
  <dcterms:created xsi:type="dcterms:W3CDTF">2021-09-09T19:30:04Z</dcterms:created>
  <dcterms:modified xsi:type="dcterms:W3CDTF">2021-12-11T00:13:46Z</dcterms:modified>
</cp:coreProperties>
</file>