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5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9D9D-013A-4757-903E-1E64D7B6FD1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1EF4-A2BD-4AD0-9F22-704B7E58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542909" y="673506"/>
            <a:ext cx="2135027" cy="1863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83115" y="1390348"/>
            <a:ext cx="150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anose="020B0502040204020203" pitchFamily="34" charset="0"/>
              </a:rPr>
              <a:t>Well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95951" y="4769668"/>
            <a:ext cx="2055650" cy="18941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1005" y="5163653"/>
            <a:ext cx="1505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Post-Stroke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951019" y="3806476"/>
            <a:ext cx="2159312" cy="2064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70389" y="4524612"/>
            <a:ext cx="150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anose="020B0502040204020203" pitchFamily="34" charset="0"/>
              </a:rPr>
              <a:t>Dead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15693" y="2249900"/>
            <a:ext cx="1344820" cy="717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05101" y="2432649"/>
            <a:ext cx="1082627" cy="12739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63503" y="5281656"/>
            <a:ext cx="1461333" cy="82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rved Right Arrow 22"/>
          <p:cNvSpPr/>
          <p:nvPr/>
        </p:nvSpPr>
        <p:spPr>
          <a:xfrm>
            <a:off x="3515982" y="1061049"/>
            <a:ext cx="961211" cy="852519"/>
          </a:xfrm>
          <a:prstGeom prst="curvedRightArrow">
            <a:avLst>
              <a:gd name="adj1" fmla="val 14754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2269340" y="5471496"/>
            <a:ext cx="961211" cy="852519"/>
          </a:xfrm>
          <a:prstGeom prst="curvedRightArrow">
            <a:avLst>
              <a:gd name="adj1" fmla="val 14754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02494" y="711928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.75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9348" y="2617645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.15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6533" y="5686396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.55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1520" y="4883337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07510" y="2752795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.1</a:t>
            </a:r>
          </a:p>
        </p:txBody>
      </p:sp>
      <p:sp>
        <p:nvSpPr>
          <p:cNvPr id="30" name="Curved Left Arrow 29"/>
          <p:cNvSpPr/>
          <p:nvPr/>
        </p:nvSpPr>
        <p:spPr>
          <a:xfrm>
            <a:off x="9304664" y="4364276"/>
            <a:ext cx="1336003" cy="1148691"/>
          </a:xfrm>
          <a:prstGeom prst="curvedLeftArrow">
            <a:avLst>
              <a:gd name="adj1" fmla="val 1436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92550" y="3930439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1264881" y="2594053"/>
            <a:ext cx="2267844" cy="20947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98626" y="3428590"/>
            <a:ext cx="150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anose="020B0502040204020203" pitchFamily="34" charset="0"/>
              </a:rPr>
              <a:t>Stroke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87638" y="4243284"/>
            <a:ext cx="453350" cy="4514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96527" y="4052359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1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124817" y="4552327"/>
            <a:ext cx="362821" cy="386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1957" y="4820882"/>
            <a:ext cx="6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.25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0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TeKolste</dc:creator>
  <cp:lastModifiedBy>Rebecca TeKolste</cp:lastModifiedBy>
  <cp:revision>3</cp:revision>
  <dcterms:created xsi:type="dcterms:W3CDTF">2018-04-09T12:37:07Z</dcterms:created>
  <dcterms:modified xsi:type="dcterms:W3CDTF">2018-04-09T12:50:29Z</dcterms:modified>
</cp:coreProperties>
</file>