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058400" cy="7772400"/>
  <p:notesSz cx="7004050" cy="92900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62" d="100"/>
          <a:sy n="62" d="100"/>
        </p:scale>
        <p:origin x="13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F5C98-D6B9-4E0D-911F-ADFE5253DCEE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2F6C-CA9E-43CB-B6DF-192BB8B13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626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F5C98-D6B9-4E0D-911F-ADFE5253DCEE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2F6C-CA9E-43CB-B6DF-192BB8B13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397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F5C98-D6B9-4E0D-911F-ADFE5253DCEE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2F6C-CA9E-43CB-B6DF-192BB8B13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12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F5C98-D6B9-4E0D-911F-ADFE5253DCEE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2F6C-CA9E-43CB-B6DF-192BB8B13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74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F5C98-D6B9-4E0D-911F-ADFE5253DCEE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2F6C-CA9E-43CB-B6DF-192BB8B13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949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F5C98-D6B9-4E0D-911F-ADFE5253DCEE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2F6C-CA9E-43CB-B6DF-192BB8B13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34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F5C98-D6B9-4E0D-911F-ADFE5253DCEE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2F6C-CA9E-43CB-B6DF-192BB8B13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671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F5C98-D6B9-4E0D-911F-ADFE5253DCEE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2F6C-CA9E-43CB-B6DF-192BB8B13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00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F5C98-D6B9-4E0D-911F-ADFE5253DCEE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2F6C-CA9E-43CB-B6DF-192BB8B13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56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F5C98-D6B9-4E0D-911F-ADFE5253DCEE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2F6C-CA9E-43CB-B6DF-192BB8B13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07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F5C98-D6B9-4E0D-911F-ADFE5253DCEE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2F6C-CA9E-43CB-B6DF-192BB8B13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5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F5C98-D6B9-4E0D-911F-ADFE5253DCEE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A2F6C-CA9E-43CB-B6DF-192BB8B13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511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76" y="2295687"/>
            <a:ext cx="4572000" cy="3429000"/>
          </a:xfrm>
          <a:prstGeom prst="rect">
            <a:avLst/>
          </a:prstGeom>
        </p:spPr>
      </p:pic>
      <p:sp>
        <p:nvSpPr>
          <p:cNvPr id="9" name="Rounded Rectangular Callout 8"/>
          <p:cNvSpPr/>
          <p:nvPr/>
        </p:nvSpPr>
        <p:spPr>
          <a:xfrm>
            <a:off x="3277921" y="2295687"/>
            <a:ext cx="6408526" cy="3429000"/>
          </a:xfrm>
          <a:custGeom>
            <a:avLst/>
            <a:gdLst>
              <a:gd name="connsiteX0" fmla="*/ 0 w 5393411"/>
              <a:gd name="connsiteY0" fmla="*/ 571511 h 3429000"/>
              <a:gd name="connsiteX1" fmla="*/ 571511 w 5393411"/>
              <a:gd name="connsiteY1" fmla="*/ 0 h 3429000"/>
              <a:gd name="connsiteX2" fmla="*/ 898902 w 5393411"/>
              <a:gd name="connsiteY2" fmla="*/ 0 h 3429000"/>
              <a:gd name="connsiteX3" fmla="*/ 898902 w 5393411"/>
              <a:gd name="connsiteY3" fmla="*/ 0 h 3429000"/>
              <a:gd name="connsiteX4" fmla="*/ 2247255 w 5393411"/>
              <a:gd name="connsiteY4" fmla="*/ 0 h 3429000"/>
              <a:gd name="connsiteX5" fmla="*/ 4821900 w 5393411"/>
              <a:gd name="connsiteY5" fmla="*/ 0 h 3429000"/>
              <a:gd name="connsiteX6" fmla="*/ 5393411 w 5393411"/>
              <a:gd name="connsiteY6" fmla="*/ 571511 h 3429000"/>
              <a:gd name="connsiteX7" fmla="*/ 5393411 w 5393411"/>
              <a:gd name="connsiteY7" fmla="*/ 571500 h 3429000"/>
              <a:gd name="connsiteX8" fmla="*/ 5393411 w 5393411"/>
              <a:gd name="connsiteY8" fmla="*/ 571500 h 3429000"/>
              <a:gd name="connsiteX9" fmla="*/ 5393411 w 5393411"/>
              <a:gd name="connsiteY9" fmla="*/ 1428750 h 3429000"/>
              <a:gd name="connsiteX10" fmla="*/ 5393411 w 5393411"/>
              <a:gd name="connsiteY10" fmla="*/ 2857489 h 3429000"/>
              <a:gd name="connsiteX11" fmla="*/ 4821900 w 5393411"/>
              <a:gd name="connsiteY11" fmla="*/ 3429000 h 3429000"/>
              <a:gd name="connsiteX12" fmla="*/ 2247255 w 5393411"/>
              <a:gd name="connsiteY12" fmla="*/ 3429000 h 3429000"/>
              <a:gd name="connsiteX13" fmla="*/ 898902 w 5393411"/>
              <a:gd name="connsiteY13" fmla="*/ 3429000 h 3429000"/>
              <a:gd name="connsiteX14" fmla="*/ 898902 w 5393411"/>
              <a:gd name="connsiteY14" fmla="*/ 3429000 h 3429000"/>
              <a:gd name="connsiteX15" fmla="*/ 571511 w 5393411"/>
              <a:gd name="connsiteY15" fmla="*/ 3429000 h 3429000"/>
              <a:gd name="connsiteX16" fmla="*/ 0 w 5393411"/>
              <a:gd name="connsiteY16" fmla="*/ 2857489 h 3429000"/>
              <a:gd name="connsiteX17" fmla="*/ 0 w 5393411"/>
              <a:gd name="connsiteY17" fmla="*/ 1428750 h 3429000"/>
              <a:gd name="connsiteX18" fmla="*/ -1216592 w 5393411"/>
              <a:gd name="connsiteY18" fmla="*/ 1222919 h 3429000"/>
              <a:gd name="connsiteX19" fmla="*/ 0 w 5393411"/>
              <a:gd name="connsiteY19" fmla="*/ 571500 h 3429000"/>
              <a:gd name="connsiteX20" fmla="*/ 0 w 5393411"/>
              <a:gd name="connsiteY20" fmla="*/ 571511 h 3429000"/>
              <a:gd name="connsiteX0" fmla="*/ 1216592 w 6610003"/>
              <a:gd name="connsiteY0" fmla="*/ 571511 h 3429000"/>
              <a:gd name="connsiteX1" fmla="*/ 1788103 w 6610003"/>
              <a:gd name="connsiteY1" fmla="*/ 0 h 3429000"/>
              <a:gd name="connsiteX2" fmla="*/ 2115494 w 6610003"/>
              <a:gd name="connsiteY2" fmla="*/ 0 h 3429000"/>
              <a:gd name="connsiteX3" fmla="*/ 2115494 w 6610003"/>
              <a:gd name="connsiteY3" fmla="*/ 0 h 3429000"/>
              <a:gd name="connsiteX4" fmla="*/ 3463847 w 6610003"/>
              <a:gd name="connsiteY4" fmla="*/ 0 h 3429000"/>
              <a:gd name="connsiteX5" fmla="*/ 6038492 w 6610003"/>
              <a:gd name="connsiteY5" fmla="*/ 0 h 3429000"/>
              <a:gd name="connsiteX6" fmla="*/ 6610003 w 6610003"/>
              <a:gd name="connsiteY6" fmla="*/ 571511 h 3429000"/>
              <a:gd name="connsiteX7" fmla="*/ 6610003 w 6610003"/>
              <a:gd name="connsiteY7" fmla="*/ 571500 h 3429000"/>
              <a:gd name="connsiteX8" fmla="*/ 6610003 w 6610003"/>
              <a:gd name="connsiteY8" fmla="*/ 571500 h 3429000"/>
              <a:gd name="connsiteX9" fmla="*/ 6610003 w 6610003"/>
              <a:gd name="connsiteY9" fmla="*/ 1428750 h 3429000"/>
              <a:gd name="connsiteX10" fmla="*/ 6610003 w 6610003"/>
              <a:gd name="connsiteY10" fmla="*/ 2857489 h 3429000"/>
              <a:gd name="connsiteX11" fmla="*/ 6038492 w 6610003"/>
              <a:gd name="connsiteY11" fmla="*/ 3429000 h 3429000"/>
              <a:gd name="connsiteX12" fmla="*/ 3463847 w 6610003"/>
              <a:gd name="connsiteY12" fmla="*/ 3429000 h 3429000"/>
              <a:gd name="connsiteX13" fmla="*/ 2115494 w 6610003"/>
              <a:gd name="connsiteY13" fmla="*/ 3429000 h 3429000"/>
              <a:gd name="connsiteX14" fmla="*/ 2115494 w 6610003"/>
              <a:gd name="connsiteY14" fmla="*/ 3429000 h 3429000"/>
              <a:gd name="connsiteX15" fmla="*/ 1788103 w 6610003"/>
              <a:gd name="connsiteY15" fmla="*/ 3429000 h 3429000"/>
              <a:gd name="connsiteX16" fmla="*/ 1216592 w 6610003"/>
              <a:gd name="connsiteY16" fmla="*/ 2857489 h 3429000"/>
              <a:gd name="connsiteX17" fmla="*/ 1185596 w 6610003"/>
              <a:gd name="connsiteY17" fmla="*/ 917306 h 3429000"/>
              <a:gd name="connsiteX18" fmla="*/ 0 w 6610003"/>
              <a:gd name="connsiteY18" fmla="*/ 1222919 h 3429000"/>
              <a:gd name="connsiteX19" fmla="*/ 1216592 w 6610003"/>
              <a:gd name="connsiteY19" fmla="*/ 571500 h 3429000"/>
              <a:gd name="connsiteX20" fmla="*/ 1216592 w 6610003"/>
              <a:gd name="connsiteY20" fmla="*/ 571511 h 3429000"/>
              <a:gd name="connsiteX0" fmla="*/ 1030613 w 6424024"/>
              <a:gd name="connsiteY0" fmla="*/ 571511 h 3429000"/>
              <a:gd name="connsiteX1" fmla="*/ 1602124 w 6424024"/>
              <a:gd name="connsiteY1" fmla="*/ 0 h 3429000"/>
              <a:gd name="connsiteX2" fmla="*/ 1929515 w 6424024"/>
              <a:gd name="connsiteY2" fmla="*/ 0 h 3429000"/>
              <a:gd name="connsiteX3" fmla="*/ 1929515 w 6424024"/>
              <a:gd name="connsiteY3" fmla="*/ 0 h 3429000"/>
              <a:gd name="connsiteX4" fmla="*/ 3277868 w 6424024"/>
              <a:gd name="connsiteY4" fmla="*/ 0 h 3429000"/>
              <a:gd name="connsiteX5" fmla="*/ 5852513 w 6424024"/>
              <a:gd name="connsiteY5" fmla="*/ 0 h 3429000"/>
              <a:gd name="connsiteX6" fmla="*/ 6424024 w 6424024"/>
              <a:gd name="connsiteY6" fmla="*/ 571511 h 3429000"/>
              <a:gd name="connsiteX7" fmla="*/ 6424024 w 6424024"/>
              <a:gd name="connsiteY7" fmla="*/ 571500 h 3429000"/>
              <a:gd name="connsiteX8" fmla="*/ 6424024 w 6424024"/>
              <a:gd name="connsiteY8" fmla="*/ 571500 h 3429000"/>
              <a:gd name="connsiteX9" fmla="*/ 6424024 w 6424024"/>
              <a:gd name="connsiteY9" fmla="*/ 1428750 h 3429000"/>
              <a:gd name="connsiteX10" fmla="*/ 6424024 w 6424024"/>
              <a:gd name="connsiteY10" fmla="*/ 2857489 h 3429000"/>
              <a:gd name="connsiteX11" fmla="*/ 5852513 w 6424024"/>
              <a:gd name="connsiteY11" fmla="*/ 3429000 h 3429000"/>
              <a:gd name="connsiteX12" fmla="*/ 3277868 w 6424024"/>
              <a:gd name="connsiteY12" fmla="*/ 3429000 h 3429000"/>
              <a:gd name="connsiteX13" fmla="*/ 1929515 w 6424024"/>
              <a:gd name="connsiteY13" fmla="*/ 3429000 h 3429000"/>
              <a:gd name="connsiteX14" fmla="*/ 1929515 w 6424024"/>
              <a:gd name="connsiteY14" fmla="*/ 3429000 h 3429000"/>
              <a:gd name="connsiteX15" fmla="*/ 1602124 w 6424024"/>
              <a:gd name="connsiteY15" fmla="*/ 3429000 h 3429000"/>
              <a:gd name="connsiteX16" fmla="*/ 1030613 w 6424024"/>
              <a:gd name="connsiteY16" fmla="*/ 2857489 h 3429000"/>
              <a:gd name="connsiteX17" fmla="*/ 999617 w 6424024"/>
              <a:gd name="connsiteY17" fmla="*/ 917306 h 3429000"/>
              <a:gd name="connsiteX18" fmla="*/ 0 w 6424024"/>
              <a:gd name="connsiteY18" fmla="*/ 1160925 h 3429000"/>
              <a:gd name="connsiteX19" fmla="*/ 1030613 w 6424024"/>
              <a:gd name="connsiteY19" fmla="*/ 571500 h 3429000"/>
              <a:gd name="connsiteX20" fmla="*/ 1030613 w 6424024"/>
              <a:gd name="connsiteY20" fmla="*/ 571511 h 3429000"/>
              <a:gd name="connsiteX0" fmla="*/ 1015115 w 6408526"/>
              <a:gd name="connsiteY0" fmla="*/ 571511 h 3429000"/>
              <a:gd name="connsiteX1" fmla="*/ 1586626 w 6408526"/>
              <a:gd name="connsiteY1" fmla="*/ 0 h 3429000"/>
              <a:gd name="connsiteX2" fmla="*/ 1914017 w 6408526"/>
              <a:gd name="connsiteY2" fmla="*/ 0 h 3429000"/>
              <a:gd name="connsiteX3" fmla="*/ 1914017 w 6408526"/>
              <a:gd name="connsiteY3" fmla="*/ 0 h 3429000"/>
              <a:gd name="connsiteX4" fmla="*/ 3262370 w 6408526"/>
              <a:gd name="connsiteY4" fmla="*/ 0 h 3429000"/>
              <a:gd name="connsiteX5" fmla="*/ 5837015 w 6408526"/>
              <a:gd name="connsiteY5" fmla="*/ 0 h 3429000"/>
              <a:gd name="connsiteX6" fmla="*/ 6408526 w 6408526"/>
              <a:gd name="connsiteY6" fmla="*/ 571511 h 3429000"/>
              <a:gd name="connsiteX7" fmla="*/ 6408526 w 6408526"/>
              <a:gd name="connsiteY7" fmla="*/ 571500 h 3429000"/>
              <a:gd name="connsiteX8" fmla="*/ 6408526 w 6408526"/>
              <a:gd name="connsiteY8" fmla="*/ 571500 h 3429000"/>
              <a:gd name="connsiteX9" fmla="*/ 6408526 w 6408526"/>
              <a:gd name="connsiteY9" fmla="*/ 1428750 h 3429000"/>
              <a:gd name="connsiteX10" fmla="*/ 6408526 w 6408526"/>
              <a:gd name="connsiteY10" fmla="*/ 2857489 h 3429000"/>
              <a:gd name="connsiteX11" fmla="*/ 5837015 w 6408526"/>
              <a:gd name="connsiteY11" fmla="*/ 3429000 h 3429000"/>
              <a:gd name="connsiteX12" fmla="*/ 3262370 w 6408526"/>
              <a:gd name="connsiteY12" fmla="*/ 3429000 h 3429000"/>
              <a:gd name="connsiteX13" fmla="*/ 1914017 w 6408526"/>
              <a:gd name="connsiteY13" fmla="*/ 3429000 h 3429000"/>
              <a:gd name="connsiteX14" fmla="*/ 1914017 w 6408526"/>
              <a:gd name="connsiteY14" fmla="*/ 3429000 h 3429000"/>
              <a:gd name="connsiteX15" fmla="*/ 1586626 w 6408526"/>
              <a:gd name="connsiteY15" fmla="*/ 3429000 h 3429000"/>
              <a:gd name="connsiteX16" fmla="*/ 1015115 w 6408526"/>
              <a:gd name="connsiteY16" fmla="*/ 2857489 h 3429000"/>
              <a:gd name="connsiteX17" fmla="*/ 984119 w 6408526"/>
              <a:gd name="connsiteY17" fmla="*/ 917306 h 3429000"/>
              <a:gd name="connsiteX18" fmla="*/ 0 w 6408526"/>
              <a:gd name="connsiteY18" fmla="*/ 1191921 h 3429000"/>
              <a:gd name="connsiteX19" fmla="*/ 1015115 w 6408526"/>
              <a:gd name="connsiteY19" fmla="*/ 571500 h 3429000"/>
              <a:gd name="connsiteX20" fmla="*/ 1015115 w 6408526"/>
              <a:gd name="connsiteY20" fmla="*/ 571511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08526" h="3429000">
                <a:moveTo>
                  <a:pt x="1015115" y="571511"/>
                </a:moveTo>
                <a:cubicBezTo>
                  <a:pt x="1015115" y="255874"/>
                  <a:pt x="1270989" y="0"/>
                  <a:pt x="1586626" y="0"/>
                </a:cubicBezTo>
                <a:lnTo>
                  <a:pt x="1914017" y="0"/>
                </a:lnTo>
                <a:lnTo>
                  <a:pt x="1914017" y="0"/>
                </a:lnTo>
                <a:lnTo>
                  <a:pt x="3262370" y="0"/>
                </a:lnTo>
                <a:lnTo>
                  <a:pt x="5837015" y="0"/>
                </a:lnTo>
                <a:cubicBezTo>
                  <a:pt x="6152652" y="0"/>
                  <a:pt x="6408526" y="255874"/>
                  <a:pt x="6408526" y="571511"/>
                </a:cubicBezTo>
                <a:lnTo>
                  <a:pt x="6408526" y="571500"/>
                </a:lnTo>
                <a:lnTo>
                  <a:pt x="6408526" y="571500"/>
                </a:lnTo>
                <a:lnTo>
                  <a:pt x="6408526" y="1428750"/>
                </a:lnTo>
                <a:lnTo>
                  <a:pt x="6408526" y="2857489"/>
                </a:lnTo>
                <a:cubicBezTo>
                  <a:pt x="6408526" y="3173126"/>
                  <a:pt x="6152652" y="3429000"/>
                  <a:pt x="5837015" y="3429000"/>
                </a:cubicBezTo>
                <a:lnTo>
                  <a:pt x="3262370" y="3429000"/>
                </a:lnTo>
                <a:lnTo>
                  <a:pt x="1914017" y="3429000"/>
                </a:lnTo>
                <a:lnTo>
                  <a:pt x="1914017" y="3429000"/>
                </a:lnTo>
                <a:lnTo>
                  <a:pt x="1586626" y="3429000"/>
                </a:lnTo>
                <a:cubicBezTo>
                  <a:pt x="1270989" y="3429000"/>
                  <a:pt x="1015115" y="3173126"/>
                  <a:pt x="1015115" y="2857489"/>
                </a:cubicBezTo>
                <a:lnTo>
                  <a:pt x="984119" y="917306"/>
                </a:lnTo>
                <a:lnTo>
                  <a:pt x="0" y="1191921"/>
                </a:lnTo>
                <a:lnTo>
                  <a:pt x="1015115" y="571500"/>
                </a:lnTo>
                <a:lnTo>
                  <a:pt x="1015115" y="571511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8858"/>
          <a:stretch/>
        </p:blipFill>
        <p:spPr>
          <a:xfrm>
            <a:off x="4556508" y="2846054"/>
            <a:ext cx="5054751" cy="253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539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1518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Emory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Nicholson, David</dc:creator>
  <cp:lastModifiedBy>Nicholson, David</cp:lastModifiedBy>
  <cp:revision>3</cp:revision>
  <cp:lastPrinted>2017-11-03T17:45:11Z</cp:lastPrinted>
  <dcterms:created xsi:type="dcterms:W3CDTF">2017-11-03T17:38:18Z</dcterms:created>
  <dcterms:modified xsi:type="dcterms:W3CDTF">2017-11-04T18:57:00Z</dcterms:modified>
</cp:coreProperties>
</file>