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7EFD5-4757-9149-801E-9B91814A1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9081A-2037-434C-8304-BA57CB897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0BD70-E509-054E-9D0D-0D911A038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29A2-2632-654F-ABBB-752B804B9EB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193E6-CB93-4642-B1A2-31A3AB09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F2FE7-D4B4-864A-B0CD-6185FD65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C322-D3A1-6E41-AB6A-9EDB8D9B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3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8D7A5-0837-0845-A960-FC12BB223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71006-3258-0444-B570-5756C8B39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1790B-D2BB-BC40-A04B-E400964D6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29A2-2632-654F-ABBB-752B804B9EB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B7961-A731-CE46-9A8D-1C0F9C81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28F50-31C4-E649-A510-77235E707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C322-D3A1-6E41-AB6A-9EDB8D9B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8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E7FEF7-E469-D145-BBD7-A67922AB9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5AAC7-FB45-A346-98BA-17135DE0B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2495D-D9C5-8A44-9CFF-5606F88F5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29A2-2632-654F-ABBB-752B804B9EB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C4403-A5EC-A047-825B-2C94D651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CC4E1-26F8-1245-A684-DE99E5EEE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C322-D3A1-6E41-AB6A-9EDB8D9B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3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2089-EDE6-934A-B07A-BDBAE4748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0FA7A-BF58-CE47-91DB-DECBEA44C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E9FA1-00E3-674D-BFFE-3D7ACF3DC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29A2-2632-654F-ABBB-752B804B9EB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249BE-C32C-1943-B48D-9B1F3B62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34E85-D503-D047-B57E-81EB655B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C322-D3A1-6E41-AB6A-9EDB8D9B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9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B4FE-CB34-E74F-B577-2291B0F1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C7277-0A3F-0B4A-9218-C3075F3A3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3377E-AF84-FE4A-9ED2-E2C2E190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29A2-2632-654F-ABBB-752B804B9EB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7B338-3CBB-6744-844A-15DC33118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80537-1548-4543-833B-ED14359A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C322-D3A1-6E41-AB6A-9EDB8D9B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29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1E6A-4B13-B946-AFF4-E032F964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7EA59-5A86-CA4C-957D-5849A9AA6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B7150-F64A-2E46-9FFB-20B0C765B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B1C8B-6A93-7F47-9607-C5C63E336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29A2-2632-654F-ABBB-752B804B9EB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21255-DAD5-A441-922F-BB7361C68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00A90-058B-B349-ACBF-15F3FC0E4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C322-D3A1-6E41-AB6A-9EDB8D9B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8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A1E76-06D3-174C-861F-B1A8EB0F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D3C32-A997-0443-A377-700EC0A1F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DD7CD-CFCA-8642-B23C-5E28E8134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FC600F-1C61-CA4D-908C-4B034B7967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D1C5D6-7F0B-344D-928F-D7AF685FF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C6492-E354-124B-825C-2F5C9E36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29A2-2632-654F-ABBB-752B804B9EB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A95C02-A771-5D44-8669-24E2A07DE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7FAA1E-63B6-0F4E-9BCA-3C6BA630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C322-D3A1-6E41-AB6A-9EDB8D9B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61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512BD-83EC-514C-A79C-A145E2A0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19E449-61ED-744D-BF72-6EAF031D6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29A2-2632-654F-ABBB-752B804B9EB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141EB-127C-F848-849A-067E571B3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6F9A3-339F-0741-B052-13FA1F2A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C322-D3A1-6E41-AB6A-9EDB8D9B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E6A360-6921-7A43-B831-EC46CA8A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29A2-2632-654F-ABBB-752B804B9EB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18B9E-C2A8-2341-9E6F-343DCF82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9EA18-1974-9947-BD2E-2EEFE7F8A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C322-D3A1-6E41-AB6A-9EDB8D9B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4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6167D-1CB8-5142-9C5D-585AE9CBD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67B36-79F7-E74C-8463-5447BA47F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EF421-FA0C-5D4D-B9ED-4CB7D2E99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8112D-B754-5640-9306-E46DBBE8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29A2-2632-654F-ABBB-752B804B9EB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49172-D22A-D142-91FC-5B3DE94C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79172-DE52-374D-A5D6-D28DA270A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C322-D3A1-6E41-AB6A-9EDB8D9B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1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D1959-5BCE-064B-A862-98E0E3AC1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BC612-B04E-2549-B928-8A96B658B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8B782-1D33-8B49-9F1E-E4D8E62E6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C7BC4-0D43-BD40-AA0F-BF439889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29A2-2632-654F-ABBB-752B804B9EB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413B8-1D6F-744A-B5B8-565FC5D46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A1874-159E-AB4E-BB82-12198A67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C322-D3A1-6E41-AB6A-9EDB8D9B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0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96C3F0-E501-224B-9398-2B09A873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53A46-5A61-7647-A995-A45CA4EB0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DBB81-F0A2-9845-AC49-38BA198C5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29A2-2632-654F-ABBB-752B804B9EB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54F04-1D14-0743-9325-7A4638CE6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F886C-D77C-E147-B44D-54ADEEC4D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1C322-D3A1-6E41-AB6A-9EDB8D9B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2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BF4CC-BFF8-5143-BA8A-798F0AF0B9B8}"/>
              </a:ext>
            </a:extLst>
          </p:cNvPr>
          <p:cNvSpPr txBox="1"/>
          <p:nvPr/>
        </p:nvSpPr>
        <p:spPr>
          <a:xfrm>
            <a:off x="5192111" y="1930116"/>
            <a:ext cx="3163613" cy="92333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script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(loaded with the web page, manipulate the page’s DOM)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BB908D0-1B66-BB46-93AD-5AED30A63F01}"/>
              </a:ext>
            </a:extLst>
          </p:cNvPr>
          <p:cNvGrpSpPr/>
          <p:nvPr/>
        </p:nvGrpSpPr>
        <p:grpSpPr>
          <a:xfrm>
            <a:off x="9974313" y="1664279"/>
            <a:ext cx="1534511" cy="1455004"/>
            <a:chOff x="10184522" y="1487893"/>
            <a:chExt cx="1534511" cy="14550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AA1289-74D5-504A-8D80-E7B64734D9E6}"/>
                </a:ext>
              </a:extLst>
            </p:cNvPr>
            <p:cNvSpPr/>
            <p:nvPr/>
          </p:nvSpPr>
          <p:spPr>
            <a:xfrm>
              <a:off x="10321159" y="1487893"/>
              <a:ext cx="1261239" cy="145500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33D174-E6F1-854E-B192-A9ADDA092D06}"/>
                </a:ext>
              </a:extLst>
            </p:cNvPr>
            <p:cNvSpPr txBox="1"/>
            <p:nvPr/>
          </p:nvSpPr>
          <p:spPr>
            <a:xfrm>
              <a:off x="10184522" y="2030729"/>
              <a:ext cx="1534511" cy="369332"/>
            </a:xfrm>
            <a:prstGeom prst="rect">
              <a:avLst/>
            </a:prstGeom>
            <a:noFill/>
            <a:ln w="19050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Web page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92EC0C6-5D9A-E14C-A7F4-B6382F1A5A33}"/>
              </a:ext>
            </a:extLst>
          </p:cNvPr>
          <p:cNvSpPr txBox="1"/>
          <p:nvPr/>
        </p:nvSpPr>
        <p:spPr>
          <a:xfrm>
            <a:off x="646387" y="1930116"/>
            <a:ext cx="2580289" cy="92333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script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(loaded as soon as the extension loaded)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45CE91-37B2-AB42-99DD-61D2DF326EBE}"/>
              </a:ext>
            </a:extLst>
          </p:cNvPr>
          <p:cNvCxnSpPr>
            <a:cxnSpLocks/>
          </p:cNvCxnSpPr>
          <p:nvPr/>
        </p:nvCxnSpPr>
        <p:spPr>
          <a:xfrm>
            <a:off x="3226676" y="2171063"/>
            <a:ext cx="19654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D1BF99-2F97-6A4C-89A8-CF8A8C5C7258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8355724" y="2391781"/>
            <a:ext cx="175522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3C5918-36DF-524E-87BA-D78ECB383A19}"/>
              </a:ext>
            </a:extLst>
          </p:cNvPr>
          <p:cNvCxnSpPr>
            <a:cxnSpLocks/>
          </p:cNvCxnSpPr>
          <p:nvPr/>
        </p:nvCxnSpPr>
        <p:spPr>
          <a:xfrm>
            <a:off x="3226675" y="2617753"/>
            <a:ext cx="1965435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7A94961-3656-6E4B-B1D0-E7A2D6448114}"/>
              </a:ext>
            </a:extLst>
          </p:cNvPr>
          <p:cNvSpPr/>
          <p:nvPr/>
        </p:nvSpPr>
        <p:spPr>
          <a:xfrm>
            <a:off x="3516490" y="1488681"/>
            <a:ext cx="13858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for page content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1EFDE8-0F82-AA49-9BCD-8C08C6342EBE}"/>
              </a:ext>
            </a:extLst>
          </p:cNvPr>
          <p:cNvSpPr/>
          <p:nvPr/>
        </p:nvSpPr>
        <p:spPr>
          <a:xfrm>
            <a:off x="3439900" y="2659060"/>
            <a:ext cx="15389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required page content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7D4A36-EBEB-144D-969E-270DFC7FC4EF}"/>
              </a:ext>
            </a:extLst>
          </p:cNvPr>
          <p:cNvSpPr/>
          <p:nvPr/>
        </p:nvSpPr>
        <p:spPr>
          <a:xfrm>
            <a:off x="8540435" y="1670733"/>
            <a:ext cx="13858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web page content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763B7D-28FC-704D-9099-F73BC3C8511B}"/>
              </a:ext>
            </a:extLst>
          </p:cNvPr>
          <p:cNvSpPr txBox="1"/>
          <p:nvPr/>
        </p:nvSpPr>
        <p:spPr>
          <a:xfrm>
            <a:off x="646386" y="5077965"/>
            <a:ext cx="2580289" cy="64633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script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(listener and sender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B9C249-952D-7242-AA6B-70252459D6C8}"/>
              </a:ext>
            </a:extLst>
          </p:cNvPr>
          <p:cNvCxnSpPr>
            <a:cxnSpLocks/>
          </p:cNvCxnSpPr>
          <p:nvPr/>
        </p:nvCxnSpPr>
        <p:spPr>
          <a:xfrm flipV="1">
            <a:off x="1566043" y="2853446"/>
            <a:ext cx="0" cy="222451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6A992A-045C-7B41-AED3-8CB35C072436}"/>
              </a:ext>
            </a:extLst>
          </p:cNvPr>
          <p:cNvCxnSpPr>
            <a:cxnSpLocks/>
          </p:cNvCxnSpPr>
          <p:nvPr/>
        </p:nvCxnSpPr>
        <p:spPr>
          <a:xfrm flipV="1">
            <a:off x="2273250" y="2853446"/>
            <a:ext cx="0" cy="222451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A19694B-D9B0-8D43-A066-E7C7B49AF722}"/>
              </a:ext>
            </a:extLst>
          </p:cNvPr>
          <p:cNvSpPr/>
          <p:nvPr/>
        </p:nvSpPr>
        <p:spPr>
          <a:xfrm>
            <a:off x="0" y="3165902"/>
            <a:ext cx="1497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{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page content}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F5369C-3A8E-EE41-9265-814A46858BAA}"/>
              </a:ext>
            </a:extLst>
          </p:cNvPr>
          <p:cNvSpPr/>
          <p:nvPr/>
        </p:nvSpPr>
        <p:spPr>
          <a:xfrm>
            <a:off x="2202158" y="4233299"/>
            <a:ext cx="18243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obfuscation URL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B10BA0-0DBF-2944-89F5-2DD4D63C0A42}"/>
              </a:ext>
            </a:extLst>
          </p:cNvPr>
          <p:cNvSpPr txBox="1"/>
          <p:nvPr/>
        </p:nvSpPr>
        <p:spPr>
          <a:xfrm>
            <a:off x="8208577" y="5077965"/>
            <a:ext cx="3163612" cy="64633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feature extraction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RL agent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84D5C9-04BF-114B-85EF-0A9D251D9B24}"/>
              </a:ext>
            </a:extLst>
          </p:cNvPr>
          <p:cNvSpPr txBox="1"/>
          <p:nvPr/>
        </p:nvSpPr>
        <p:spPr>
          <a:xfrm>
            <a:off x="4209391" y="6034404"/>
            <a:ext cx="3163613" cy="64633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database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page content, timestamp)}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37E9351-C334-774C-A85B-916ADC6D1FA0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3226674" y="5559732"/>
            <a:ext cx="982717" cy="79783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A66CBF8-38F8-2844-9DC7-755D471A0EFC}"/>
              </a:ext>
            </a:extLst>
          </p:cNvPr>
          <p:cNvCxnSpPr>
            <a:cxnSpLocks/>
            <a:endCxn id="32" idx="3"/>
          </p:cNvCxnSpPr>
          <p:nvPr/>
        </p:nvCxnSpPr>
        <p:spPr>
          <a:xfrm flipH="1">
            <a:off x="7373004" y="5539629"/>
            <a:ext cx="835573" cy="81794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EBF6BA9-151C-DA4D-946F-0B722FE04714}"/>
              </a:ext>
            </a:extLst>
          </p:cNvPr>
          <p:cNvSpPr/>
          <p:nvPr/>
        </p:nvSpPr>
        <p:spPr>
          <a:xfrm>
            <a:off x="2459422" y="5881297"/>
            <a:ext cx="15345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{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page content}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BD8BFF8-00DA-E242-A5D9-0668674E39E9}"/>
              </a:ext>
            </a:extLst>
          </p:cNvPr>
          <p:cNvSpPr/>
          <p:nvPr/>
        </p:nvSpPr>
        <p:spPr>
          <a:xfrm>
            <a:off x="7609485" y="5913587"/>
            <a:ext cx="15345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page contents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87FBF6E-3A9E-7246-9273-BC88337B48BA}"/>
              </a:ext>
            </a:extLst>
          </p:cNvPr>
          <p:cNvCxnSpPr>
            <a:cxnSpLocks/>
          </p:cNvCxnSpPr>
          <p:nvPr/>
        </p:nvCxnSpPr>
        <p:spPr>
          <a:xfrm>
            <a:off x="3226675" y="5253986"/>
            <a:ext cx="498190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09295B0E-745A-CC4B-BA9B-A834800998E8}"/>
              </a:ext>
            </a:extLst>
          </p:cNvPr>
          <p:cNvSpPr/>
          <p:nvPr/>
        </p:nvSpPr>
        <p:spPr>
          <a:xfrm>
            <a:off x="4376050" y="4814754"/>
            <a:ext cx="28302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obfuscation URL</a:t>
            </a:r>
          </a:p>
        </p:txBody>
      </p:sp>
      <p:pic>
        <p:nvPicPr>
          <p:cNvPr id="61" name="Graphic 60" descr="Download from cloud">
            <a:extLst>
              <a:ext uri="{FF2B5EF4-FFF2-40B4-BE49-F238E27FC236}">
                <a16:creationId xmlns:a16="http://schemas.microsoft.com/office/drawing/2014/main" id="{42230261-86EC-1843-BBBC-7ACF0CCD2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9787" y="-15878"/>
            <a:ext cx="1353486" cy="1102173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2975E2F-E0E5-0546-ADC4-32176484624F}"/>
              </a:ext>
            </a:extLst>
          </p:cNvPr>
          <p:cNvCxnSpPr>
            <a:cxnSpLocks/>
          </p:cNvCxnSpPr>
          <p:nvPr/>
        </p:nvCxnSpPr>
        <p:spPr>
          <a:xfrm flipV="1">
            <a:off x="2264619" y="926758"/>
            <a:ext cx="0" cy="100335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449D403-ECC7-5B4C-9E8E-A89F99D9B952}"/>
              </a:ext>
            </a:extLst>
          </p:cNvPr>
          <p:cNvCxnSpPr>
            <a:cxnSpLocks/>
          </p:cNvCxnSpPr>
          <p:nvPr/>
        </p:nvCxnSpPr>
        <p:spPr>
          <a:xfrm flipV="1">
            <a:off x="1579254" y="926758"/>
            <a:ext cx="0" cy="102258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7FA26741-42D9-E74C-A72D-54372355834F}"/>
              </a:ext>
            </a:extLst>
          </p:cNvPr>
          <p:cNvSpPr/>
          <p:nvPr/>
        </p:nvSpPr>
        <p:spPr>
          <a:xfrm>
            <a:off x="2027934" y="1138873"/>
            <a:ext cx="27512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Obfuscation URL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7FB26E6-6954-F144-B6C6-8A68CBF3CCD1}"/>
              </a:ext>
            </a:extLst>
          </p:cNvPr>
          <p:cNvCxnSpPr>
            <a:cxnSpLocks/>
          </p:cNvCxnSpPr>
          <p:nvPr/>
        </p:nvCxnSpPr>
        <p:spPr>
          <a:xfrm>
            <a:off x="128251" y="4003852"/>
            <a:ext cx="11380573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89AA6A9-2A32-0344-AC98-AC290E7DC853}"/>
              </a:ext>
            </a:extLst>
          </p:cNvPr>
          <p:cNvCxnSpPr/>
          <p:nvPr/>
        </p:nvCxnSpPr>
        <p:spPr>
          <a:xfrm flipV="1">
            <a:off x="8822725" y="3305391"/>
            <a:ext cx="0" cy="6984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B0342F1-7066-8042-A466-5925687F2F85}"/>
              </a:ext>
            </a:extLst>
          </p:cNvPr>
          <p:cNvCxnSpPr>
            <a:cxnSpLocks/>
          </p:cNvCxnSpPr>
          <p:nvPr/>
        </p:nvCxnSpPr>
        <p:spPr>
          <a:xfrm>
            <a:off x="9654747" y="4003852"/>
            <a:ext cx="0" cy="70380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A16CDD4B-0886-7E40-96D8-296CF3335ACF}"/>
              </a:ext>
            </a:extLst>
          </p:cNvPr>
          <p:cNvSpPr/>
          <p:nvPr/>
        </p:nvSpPr>
        <p:spPr>
          <a:xfrm>
            <a:off x="8846584" y="3293873"/>
            <a:ext cx="21684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extension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51B1966-F025-B041-8DC8-A5AA93332676}"/>
              </a:ext>
            </a:extLst>
          </p:cNvPr>
          <p:cNvSpPr/>
          <p:nvPr/>
        </p:nvSpPr>
        <p:spPr>
          <a:xfrm>
            <a:off x="9713795" y="4061323"/>
            <a:ext cx="18243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application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(Python)</a:t>
            </a:r>
          </a:p>
        </p:txBody>
      </p:sp>
    </p:spTree>
    <p:extLst>
      <p:ext uri="{BB962C8B-B14F-4D97-AF65-F5344CB8AC3E}">
        <p14:creationId xmlns:p14="http://schemas.microsoft.com/office/powerpoint/2010/main" val="2048629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97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Zhang</dc:creator>
  <cp:lastModifiedBy>Jiang Zhang</cp:lastModifiedBy>
  <cp:revision>8</cp:revision>
  <dcterms:created xsi:type="dcterms:W3CDTF">2020-09-14T15:42:30Z</dcterms:created>
  <dcterms:modified xsi:type="dcterms:W3CDTF">2020-09-17T19:07:11Z</dcterms:modified>
</cp:coreProperties>
</file>