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" TargetMode="External"/><Relationship Id="rId2" Type="http://schemas.openxmlformats.org/officeDocument/2006/relationships/hyperlink" Target="https://www.w3.org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standards/webdesign/script" TargetMode="External"/><Relationship Id="rId4" Type="http://schemas.openxmlformats.org/officeDocument/2006/relationships/hyperlink" Target="https://www.w3.org/standards/webdesign/graph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5760640" cy="2808311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Housekeeper Scheduling </a:t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218 JAVA SL VB </a:t>
            </a:r>
            <a:b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BATCH-13 Group – 5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4752528" cy="185759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Pavithra B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Ronali Panda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Nischal B Patil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64704"/>
            <a:ext cx="468052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2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32048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is currently the most popular database management system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software.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databases are relational.</a:t>
            </a:r>
            <a:endParaRPr lang="en-US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It is open-source database software, which is supported by Oracle Company.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is fast, scalable, and easy to use database management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system.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follows the working of Client-Server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Architecture.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system comprises of 2 major modules with their sub-modules as follows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Admin Module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Login: 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login his personal account.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Dashboard: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Where all the details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Allot: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allot a housekeeper.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Complaints: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Complaints which are raised by the user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Suggestions: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Suggestions which are given by the user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Register Student: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register a new student.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Register Housekeeper: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register a new housekeeper.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Logout: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logout after the completion of his </a:t>
            </a:r>
            <a:r>
              <a:rPr lang="en-US" sz="1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work.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7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Module 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Login: 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login his personal account.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Dashboard: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Where all the details are displayed.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Requests: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request a housekeeper by selecting date and time.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Feedback: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gives the feedback like suggestions and complaints </a:t>
            </a:r>
            <a:r>
              <a:rPr lang="en-US" sz="22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about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housekeeper performance.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Profile: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Details of the User.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Logout: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logout after the completion of his work.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Diagram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34292D5-28D2-4FB6-8CED-76A5718374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8496944" cy="5349472"/>
          </a:xfrm>
        </p:spPr>
      </p:pic>
    </p:spTree>
    <p:extLst>
      <p:ext uri="{BB962C8B-B14F-4D97-AF65-F5344CB8AC3E}">
        <p14:creationId xmlns:p14="http://schemas.microsoft.com/office/powerpoint/2010/main" val="4149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 Diagram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xmlns="" id="{88ABED30-7C54-470D-9CD6-C357C0DAFA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650667"/>
            <a:ext cx="8064896" cy="4772691"/>
          </a:xfrm>
        </p:spPr>
      </p:pic>
    </p:spTree>
    <p:extLst>
      <p:ext uri="{BB962C8B-B14F-4D97-AF65-F5344CB8AC3E}">
        <p14:creationId xmlns:p14="http://schemas.microsoft.com/office/powerpoint/2010/main" val="27460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701136"/>
          </a:xfrm>
        </p:spPr>
        <p:txBody>
          <a:bodyPr/>
          <a:lstStyle/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very easy to understand and user friendly.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Student and Hostel Warden are connected with each other on one system.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saving the time for student and hostel warden too.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In this system user can connect any time whenever he/she wants.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secure.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(Login Page)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2809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Admin Dashboard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ashok\Pictures\Saved Pictures\Screenshots\Screenshot (81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1472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llot HouseKeeper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3529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Complaints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C:\Users\ashok\Pictures\Saved Pictures\Screenshots\Screenshot (81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8092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Nischal B Patil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(Lead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Pavithra B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Ronali Panda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Dhananjay Dinkar Merat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Jatin 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Nagolu Suresh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Gone Nitheesh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Ashok Uttam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Bhise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Chintapalli Shaik Farook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FrontEnd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BackEnd Members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2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Suggestions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0752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Register New Student: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809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 Feedback: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 descr="C:\Users\ashok\Pictures\Saved Pictures\Screenshots\Screenshot (815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42493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Cccc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2" name="Picture 4" descr="Breeze Leaves Orange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7768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7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451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Objective.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Project Architecture.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Tools and Technologies Used.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Advantages.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Screenshots.</a:t>
            </a:r>
          </a:p>
        </p:txBody>
      </p:sp>
    </p:spTree>
    <p:extLst>
      <p:ext uri="{BB962C8B-B14F-4D97-AF65-F5344CB8AC3E}">
        <p14:creationId xmlns:p14="http://schemas.microsoft.com/office/powerpoint/2010/main" val="21533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main objective of HOUSEKEEPER SHEDULING SYSTEM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hostel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students can use to get their rooms cleaned on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Admin will select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housekeeper.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HOUSEKEEPER SHEDULING SYSTEM Admin can Add, Edit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Delete details.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using HOUSEKEEPER SHEDULING SYSTEM we can maintain the feedback and request status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will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automatically generate cleaning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plans.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housekeeping department takes pride in keeping the hotel clean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comfortable.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housekeeping is considered as the backbone of accommodation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sector.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Housekeeper to perform cleanliness duties most efficiently and effectively.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Architecture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786EE99D-8A51-41FC-9A2E-65DC721988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7776864" cy="30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&amp; Technologies Used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2132060"/>
            <a:ext cx="540060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Front-End : Angular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821284"/>
            <a:ext cx="5328592" cy="5760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Server-side : Spring Boot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3645024"/>
            <a:ext cx="5184576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Back-end : MYSQL, Hibernate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4437112"/>
            <a:ext cx="504056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 : Tomcat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550380" y="2543100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5945096" y="3291934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443768" y="4076276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&amp; CSS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388843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of the core technologies for building Web pages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HTML provides the structure of the page, CSS the (visual and aural) layout, for a variety of devices.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Along with 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graphics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and 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scripting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, HTML and CSS are the basis of building Web pages and Web Applications.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is the language for describing the structure of Web pages and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is the language for describing the presentation of Web pages, including colors, layout, and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fonts.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Angular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Angular is a platform and framework for building single-page client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applications. using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HTML and TypeScript. 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Angular is written in TypeScript.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architecture of an Angular application relies on certain fundamental concepts.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basic building blocks of the Angular framework are Angular components that are organized into NgModules.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4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413</TotalTime>
  <Words>566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Housekeeper Scheduling  System ( 218 JAVA SL VB  BATCH-13 Group – 5 )</vt:lpstr>
      <vt:lpstr>Team Members</vt:lpstr>
      <vt:lpstr>Table Of Contents</vt:lpstr>
      <vt:lpstr>Abstract :</vt:lpstr>
      <vt:lpstr>Objective :</vt:lpstr>
      <vt:lpstr>Project Architecture :</vt:lpstr>
      <vt:lpstr>Tools &amp; Technologies Used :</vt:lpstr>
      <vt:lpstr>HTML &amp; CSS :</vt:lpstr>
      <vt:lpstr>Angular :</vt:lpstr>
      <vt:lpstr>MySQL :</vt:lpstr>
      <vt:lpstr>Modules :</vt:lpstr>
      <vt:lpstr>   </vt:lpstr>
      <vt:lpstr>Class Diagram :</vt:lpstr>
      <vt:lpstr>ER Diagram :</vt:lpstr>
      <vt:lpstr>Advantages :</vt:lpstr>
      <vt:lpstr>Screenshots: (Login Page)</vt:lpstr>
      <vt:lpstr>Admin Dashboard :</vt:lpstr>
      <vt:lpstr>Allot HouseKeeper :</vt:lpstr>
      <vt:lpstr>Complaints :</vt:lpstr>
      <vt:lpstr>Suggestions :</vt:lpstr>
      <vt:lpstr>Register New Student:</vt:lpstr>
      <vt:lpstr>User Feedback: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Scheduling System</dc:title>
  <dc:creator>PAVITHRA B GOWDA</dc:creator>
  <cp:lastModifiedBy>PAVITHRA B GOWDA</cp:lastModifiedBy>
  <cp:revision>48</cp:revision>
  <dcterms:created xsi:type="dcterms:W3CDTF">2022-05-10T07:55:24Z</dcterms:created>
  <dcterms:modified xsi:type="dcterms:W3CDTF">2022-05-12T14:19:30Z</dcterms:modified>
</cp:coreProperties>
</file>