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2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5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0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9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6C03-D602-4504-92ED-65AA1F5F8F1D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9276-9C51-48F0-ADD2-6180CAB0C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1558" y="673184"/>
            <a:ext cx="9144000" cy="2387600"/>
          </a:xfrm>
        </p:spPr>
        <p:txBody>
          <a:bodyPr/>
          <a:lstStyle/>
          <a:p>
            <a:r>
              <a:rPr lang="ko-KR" altLang="en-US" dirty="0"/>
              <a:t>만든다</a:t>
            </a:r>
            <a:r>
              <a:rPr lang="en-US" altLang="ko-KR" dirty="0"/>
              <a:t>. 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10464" y="5671469"/>
            <a:ext cx="9144000" cy="1655762"/>
          </a:xfrm>
        </p:spPr>
        <p:txBody>
          <a:bodyPr/>
          <a:lstStyle/>
          <a:p>
            <a:r>
              <a:rPr lang="en-US" altLang="ko-KR" dirty="0"/>
              <a:t>2016311221 </a:t>
            </a:r>
            <a:r>
              <a:rPr lang="ko-KR" altLang="en-US" dirty="0" err="1"/>
              <a:t>임영훈</a:t>
            </a:r>
            <a:endParaRPr lang="en-US" altLang="ko-KR" dirty="0"/>
          </a:p>
          <a:p>
            <a:r>
              <a:rPr lang="en-US" altLang="ko-KR" dirty="0"/>
              <a:t>2016313746 </a:t>
            </a:r>
            <a:r>
              <a:rPr lang="ko-KR" altLang="en-US" dirty="0"/>
              <a:t>유재훈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573130" y="36948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성장형 게임</a:t>
            </a:r>
            <a:endParaRPr lang="en-US" altLang="ko-KR" dirty="0"/>
          </a:p>
        </p:txBody>
      </p:sp>
      <p:pic>
        <p:nvPicPr>
          <p:cNvPr id="1026" name="Picture 2" descr="방치형 게임~ 오늘도 환생을 해보았다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내용 개체 틀 4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2" y="642988"/>
            <a:ext cx="3133992" cy="55715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할거다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고찰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자취생 키우기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현재 앱스토어 </a:t>
            </a:r>
            <a:r>
              <a:rPr lang="en-US" altLang="ko-KR" sz="2000" dirty="0">
                <a:solidFill>
                  <a:schemeClr val="bg1"/>
                </a:solidFill>
              </a:rPr>
              <a:t>4</a:t>
            </a:r>
            <a:r>
              <a:rPr lang="ko-KR" altLang="en-US" sz="2000" dirty="0">
                <a:solidFill>
                  <a:schemeClr val="bg1"/>
                </a:solidFill>
              </a:rPr>
              <a:t>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탭 타이탄</a:t>
            </a:r>
            <a:r>
              <a:rPr lang="en-US" altLang="ko-KR" dirty="0">
                <a:solidFill>
                  <a:schemeClr val="bg1"/>
                </a:solidFill>
              </a:rPr>
              <a:t>1,2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중년기사 김봉식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개복치 키우기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표류소녀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거지 키우기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앱스토어 및 플레이 스토어 앱 순위 상위권 기록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243" y="3570391"/>
            <a:ext cx="3375023" cy="1058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내용 개체 틀 4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2" y="642988"/>
            <a:ext cx="3133992" cy="55715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할거다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고찰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플레이 스토어 기준 다운로드 수</a:t>
            </a:r>
            <a:r>
              <a:rPr lang="en-US" altLang="ko-KR" sz="2400" dirty="0">
                <a:solidFill>
                  <a:schemeClr val="bg1"/>
                </a:solidFill>
              </a:rPr>
              <a:t>: 500</a:t>
            </a:r>
            <a:r>
              <a:rPr lang="ko-KR" altLang="en-US" sz="2400" dirty="0">
                <a:solidFill>
                  <a:schemeClr val="bg1"/>
                </a:solidFill>
              </a:rPr>
              <a:t>만 이상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평균 평점 </a:t>
            </a:r>
            <a:r>
              <a:rPr lang="en-US" altLang="ko-KR" sz="2400" dirty="0">
                <a:solidFill>
                  <a:schemeClr val="bg1"/>
                </a:solidFill>
              </a:rPr>
              <a:t>4.5 </a:t>
            </a:r>
            <a:r>
              <a:rPr lang="ko-KR" altLang="en-US" sz="2400" dirty="0">
                <a:solidFill>
                  <a:schemeClr val="bg1"/>
                </a:solidFill>
              </a:rPr>
              <a:t>이상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플레이 스토어 및 앱 스토어 순위 최고기록 대부분 </a:t>
            </a:r>
            <a:r>
              <a:rPr lang="en-US" altLang="ko-KR" sz="2400" dirty="0">
                <a:solidFill>
                  <a:schemeClr val="bg1"/>
                </a:solidFill>
              </a:rPr>
              <a:t>1~10</a:t>
            </a:r>
            <a:r>
              <a:rPr lang="ko-KR" altLang="en-US" sz="2400" dirty="0">
                <a:solidFill>
                  <a:schemeClr val="bg1"/>
                </a:solidFill>
              </a:rPr>
              <a:t>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대부분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인 개발자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개발 자체가 어렵지 않음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243" y="3570391"/>
            <a:ext cx="3375023" cy="1058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4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물건이(가) 표시된 사진&#10;&#10;높은 신뢰도로 생성된 설명"/>
          <p:cNvPicPr>
            <a:picLocks noChangeAspect="1"/>
          </p:cNvPicPr>
          <p:nvPr/>
        </p:nvPicPr>
        <p:blipFill rotWithShape="1">
          <a:blip r:embed="rId2"/>
          <a:srcRect l="16239" r="16107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낼거다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아이디어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성장형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 err="1">
                <a:solidFill>
                  <a:schemeClr val="bg1"/>
                </a:solidFill>
              </a:rPr>
              <a:t>레벨업</a:t>
            </a:r>
            <a:r>
              <a:rPr lang="ko-KR" altLang="en-US" sz="2000" dirty="0">
                <a:solidFill>
                  <a:schemeClr val="bg1"/>
                </a:solidFill>
              </a:rPr>
              <a:t> 및 게임 내부의 </a:t>
            </a:r>
            <a:r>
              <a:rPr lang="ko-KR" altLang="en-US" sz="2000" dirty="0" err="1">
                <a:solidFill>
                  <a:schemeClr val="bg1"/>
                </a:solidFill>
              </a:rPr>
              <a:t>스펙업과</a:t>
            </a:r>
            <a:r>
              <a:rPr lang="ko-KR" altLang="en-US" sz="2000" dirty="0">
                <a:solidFill>
                  <a:schemeClr val="bg1"/>
                </a:solidFill>
              </a:rPr>
              <a:t> 같은 </a:t>
            </a:r>
            <a:r>
              <a:rPr lang="ko-KR" altLang="en-US" sz="2000" dirty="0" err="1">
                <a:solidFill>
                  <a:schemeClr val="bg1"/>
                </a:solidFill>
              </a:rPr>
              <a:t>목표성</a:t>
            </a:r>
            <a:r>
              <a:rPr lang="ko-KR" altLang="en-US" sz="2000" dirty="0">
                <a:solidFill>
                  <a:schemeClr val="bg1"/>
                </a:solidFill>
              </a:rPr>
              <a:t> 제시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방치형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게임을 하고있지 않더라도 플레이에 영향을 미치는 요소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노가다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노력으로 가능하나 한계가 있는 요소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★</a:t>
            </a:r>
            <a:r>
              <a:rPr lang="ko-KR" altLang="en-US" sz="2400" dirty="0" err="1">
                <a:solidFill>
                  <a:schemeClr val="bg1"/>
                </a:solidFill>
              </a:rPr>
              <a:t>운빨☆망겜</a:t>
            </a:r>
            <a:r>
              <a:rPr lang="ko-KR" altLang="en-US" sz="2400" dirty="0">
                <a:solidFill>
                  <a:schemeClr val="bg1"/>
                </a:solidFill>
              </a:rPr>
              <a:t>★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뽑기와 같은 운에 의해 좌우되는 요소</a:t>
            </a:r>
          </a:p>
        </p:txBody>
      </p:sp>
    </p:spTree>
    <p:extLst>
      <p:ext uri="{BB962C8B-B14F-4D97-AF65-F5344CB8AC3E}">
        <p14:creationId xmlns:p14="http://schemas.microsoft.com/office/powerpoint/2010/main" val="344346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ols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891025"/>
            <a:ext cx="4260814" cy="389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쓴다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이것저것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825625"/>
            <a:ext cx="5807875" cy="3960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</a:t>
            </a:r>
            <a:r>
              <a:rPr lang="ko-KR" altLang="en-US" dirty="0" err="1">
                <a:solidFill>
                  <a:schemeClr val="bg1"/>
                </a:solidFill>
              </a:rPr>
              <a:t>케릭터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몬스터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아이템등의</a:t>
            </a:r>
            <a:r>
              <a:rPr lang="ko-KR" altLang="en-US" dirty="0">
                <a:solidFill>
                  <a:schemeClr val="bg1"/>
                </a:solidFill>
              </a:rPr>
              <a:t> 오브젝트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Exception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데이터 로드 및 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를 이용한 그래픽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Socket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ko-KR" altLang="en-US">
                <a:solidFill>
                  <a:schemeClr val="bg1"/>
                </a:solidFill>
              </a:rPr>
              <a:t>이용한 과금 유도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8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한다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마무리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앱을 만드는 것이 아닌 앞에서 설명한 게임들의 내부구현을 목적으로 프로젝트 진행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주기적인 업데이트 및 벨런스 패치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단발성 이벤트 배제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3080" name="Picture 8" descr="pen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63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받는다</a:t>
            </a:r>
            <a:r>
              <a:rPr lang="en-US" altLang="ko-KR" dirty="0"/>
              <a:t>. </a:t>
            </a:r>
            <a:r>
              <a:rPr lang="ko-KR" altLang="en-US" dirty="0"/>
              <a:t>질문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 descr="q&amp;a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2322"/>
            <a:ext cx="10334625" cy="54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9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9" r="33594" b="1"/>
          <a:stretch/>
        </p:blipFill>
        <p:spPr bwMode="auto">
          <a:xfrm>
            <a:off x="1" y="10"/>
            <a:ext cx="465429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감사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77329" y="4796852"/>
            <a:ext cx="6274590" cy="1421068"/>
          </a:xfrm>
          <a:noFill/>
        </p:spPr>
        <p:txBody>
          <a:bodyPr>
            <a:norm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169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만든다. 게임.</vt:lpstr>
      <vt:lpstr>할거다. 고찰.</vt:lpstr>
      <vt:lpstr>할거다. 고찰.</vt:lpstr>
      <vt:lpstr>낼거다. 아이디어.</vt:lpstr>
      <vt:lpstr>쓴다. 이것저것.</vt:lpstr>
      <vt:lpstr>한다. 마무리.</vt:lpstr>
      <vt:lpstr>받는다. 질문.</vt:lpstr>
      <vt:lpstr>합니다. 감사.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만든다. 게임.</dc:title>
  <dc:creator>유재훈</dc:creator>
  <cp:lastModifiedBy>유재훈</cp:lastModifiedBy>
  <cp:revision>12</cp:revision>
  <dcterms:created xsi:type="dcterms:W3CDTF">2017-05-08T02:40:31Z</dcterms:created>
  <dcterms:modified xsi:type="dcterms:W3CDTF">2017-05-08T09:15:59Z</dcterms:modified>
</cp:coreProperties>
</file>