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C9AFF-A5D0-4761-A34D-2E3DBE0A3942}" v="25" dt="2021-01-19T10:47:32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Masanneck" userId="a768fb6d85de1e2f" providerId="LiveId" clId="{DB9C9AFF-A5D0-4761-A34D-2E3DBE0A3942}"/>
    <pc:docChg chg="undo custSel mod addSld modSld">
      <pc:chgData name="Lars Masanneck" userId="a768fb6d85de1e2f" providerId="LiveId" clId="{DB9C9AFF-A5D0-4761-A34D-2E3DBE0A3942}" dt="2021-01-19T10:47:43.219" v="136" actId="1076"/>
      <pc:docMkLst>
        <pc:docMk/>
      </pc:docMkLst>
      <pc:sldChg chg="addSp delSp modSp new mod setBg">
        <pc:chgData name="Lars Masanneck" userId="a768fb6d85de1e2f" providerId="LiveId" clId="{DB9C9AFF-A5D0-4761-A34D-2E3DBE0A3942}" dt="2021-01-19T10:46:55.689" v="133" actId="164"/>
        <pc:sldMkLst>
          <pc:docMk/>
          <pc:sldMk cId="3482249449" sldId="256"/>
        </pc:sldMkLst>
        <pc:spChg chg="del">
          <ac:chgData name="Lars Masanneck" userId="a768fb6d85de1e2f" providerId="LiveId" clId="{DB9C9AFF-A5D0-4761-A34D-2E3DBE0A3942}" dt="2021-01-19T10:09:34.302" v="1" actId="478"/>
          <ac:spMkLst>
            <pc:docMk/>
            <pc:sldMk cId="3482249449" sldId="256"/>
            <ac:spMk id="2" creationId="{6C257D45-5A42-4A6A-BFED-9B3D54B6FD52}"/>
          </ac:spMkLst>
        </pc:spChg>
        <pc:spChg chg="del">
          <ac:chgData name="Lars Masanneck" userId="a768fb6d85de1e2f" providerId="LiveId" clId="{DB9C9AFF-A5D0-4761-A34D-2E3DBE0A3942}" dt="2021-01-19T10:09:38.168" v="2" actId="478"/>
          <ac:spMkLst>
            <pc:docMk/>
            <pc:sldMk cId="3482249449" sldId="256"/>
            <ac:spMk id="3" creationId="{D37A1BF8-7DDE-43C3-B64F-80FE51F7599E}"/>
          </ac:spMkLst>
        </pc:spChg>
        <pc:spChg chg="add mod topLvl">
          <ac:chgData name="Lars Masanneck" userId="a768fb6d85de1e2f" providerId="LiveId" clId="{DB9C9AFF-A5D0-4761-A34D-2E3DBE0A3942}" dt="2021-01-19T10:46:55.689" v="133" actId="164"/>
          <ac:spMkLst>
            <pc:docMk/>
            <pc:sldMk cId="3482249449" sldId="256"/>
            <ac:spMk id="8" creationId="{EECEDAD4-56C3-466D-87C0-10A63EBC45E3}"/>
          </ac:spMkLst>
        </pc:spChg>
        <pc:spChg chg="add del">
          <ac:chgData name="Lars Masanneck" userId="a768fb6d85de1e2f" providerId="LiveId" clId="{DB9C9AFF-A5D0-4761-A34D-2E3DBE0A3942}" dt="2021-01-19T10:11:11.330" v="14" actId="26606"/>
          <ac:spMkLst>
            <pc:docMk/>
            <pc:sldMk cId="3482249449" sldId="256"/>
            <ac:spMk id="9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10:21.778" v="8" actId="26606"/>
          <ac:spMkLst>
            <pc:docMk/>
            <pc:sldMk cId="3482249449" sldId="256"/>
            <ac:spMk id="10" creationId="{7BDAC5B6-20CE-447F-8BA1-F2274AC7AE5B}"/>
          </ac:spMkLst>
        </pc:spChg>
        <pc:spChg chg="add del">
          <ac:chgData name="Lars Masanneck" userId="a768fb6d85de1e2f" providerId="LiveId" clId="{DB9C9AFF-A5D0-4761-A34D-2E3DBE0A3942}" dt="2021-01-19T10:10:21.778" v="8" actId="26606"/>
          <ac:spMkLst>
            <pc:docMk/>
            <pc:sldMk cId="3482249449" sldId="256"/>
            <ac:spMk id="12" creationId="{D1D22B31-BF8F-446B-9009-8A251FB177CB}"/>
          </ac:spMkLst>
        </pc:spChg>
        <pc:spChg chg="add mod topLvl">
          <ac:chgData name="Lars Masanneck" userId="a768fb6d85de1e2f" providerId="LiveId" clId="{DB9C9AFF-A5D0-4761-A34D-2E3DBE0A3942}" dt="2021-01-19T10:46:55.689" v="133" actId="164"/>
          <ac:spMkLst>
            <pc:docMk/>
            <pc:sldMk cId="3482249449" sldId="256"/>
            <ac:spMk id="15" creationId="{D5342B8C-3A33-402B-B45A-5B94024FA6D2}"/>
          </ac:spMkLst>
        </pc:spChg>
        <pc:spChg chg="add del">
          <ac:chgData name="Lars Masanneck" userId="a768fb6d85de1e2f" providerId="LiveId" clId="{DB9C9AFF-A5D0-4761-A34D-2E3DBE0A3942}" dt="2021-01-19T10:11:11.330" v="14" actId="26606"/>
          <ac:spMkLst>
            <pc:docMk/>
            <pc:sldMk cId="3482249449" sldId="256"/>
            <ac:spMk id="16" creationId="{ADAD1991-FFD1-4E94-ABAB-7560D33008E4}"/>
          </ac:spMkLst>
        </pc:spChg>
        <pc:spChg chg="add mod topLvl">
          <ac:chgData name="Lars Masanneck" userId="a768fb6d85de1e2f" providerId="LiveId" clId="{DB9C9AFF-A5D0-4761-A34D-2E3DBE0A3942}" dt="2021-01-19T10:46:55.689" v="133" actId="164"/>
          <ac:spMkLst>
            <pc:docMk/>
            <pc:sldMk cId="3482249449" sldId="256"/>
            <ac:spMk id="17" creationId="{8DAEC541-95FC-4442-80CF-AB1BDB8AF7E6}"/>
          </ac:spMkLst>
        </pc:spChg>
        <pc:spChg chg="add del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22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26" creationId="{ADAD1991-FFD1-4E94-ABAB-7560D33008E4}"/>
          </ac:spMkLst>
        </pc:spChg>
        <pc:spChg chg="add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31" creationId="{C6B298B9-AA3F-4E48-9ADE-DD1A49F40A94}"/>
          </ac:spMkLst>
        </pc:spChg>
        <pc:spChg chg="add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33" creationId="{78A6362C-DAA2-46F0-8F9D-238EA1E6FD27}"/>
          </ac:spMkLst>
        </pc:spChg>
        <pc:grpChg chg="add mod">
          <ac:chgData name="Lars Masanneck" userId="a768fb6d85de1e2f" providerId="LiveId" clId="{DB9C9AFF-A5D0-4761-A34D-2E3DBE0A3942}" dt="2021-01-19T10:46:55.689" v="133" actId="164"/>
          <ac:grpSpMkLst>
            <pc:docMk/>
            <pc:sldMk cId="3482249449" sldId="256"/>
            <ac:grpSpMk id="4" creationId="{E3040C1B-F29D-4C4A-98DA-53A418CA1816}"/>
          </ac:grpSpMkLst>
        </pc:grpChg>
        <pc:grpChg chg="add del mod">
          <ac:chgData name="Lars Masanneck" userId="a768fb6d85de1e2f" providerId="LiveId" clId="{DB9C9AFF-A5D0-4761-A34D-2E3DBE0A3942}" dt="2021-01-19T10:44:33.058" v="127" actId="165"/>
          <ac:grpSpMkLst>
            <pc:docMk/>
            <pc:sldMk cId="3482249449" sldId="256"/>
            <ac:grpSpMk id="11" creationId="{2CF379EA-55BA-47B6-ABC8-ED749EAB1D06}"/>
          </ac:grpSpMkLst>
        </pc:grpChg>
        <pc:picChg chg="add mod">
          <ac:chgData name="Lars Masanneck" userId="a768fb6d85de1e2f" providerId="LiveId" clId="{DB9C9AFF-A5D0-4761-A34D-2E3DBE0A3942}" dt="2021-01-19T10:46:55.689" v="133" actId="164"/>
          <ac:picMkLst>
            <pc:docMk/>
            <pc:sldMk cId="3482249449" sldId="256"/>
            <ac:picMk id="3" creationId="{DD7A670F-1813-4520-B913-390C316ECBCA}"/>
          </ac:picMkLst>
        </pc:picChg>
        <pc:picChg chg="add del mod">
          <ac:chgData name="Lars Masanneck" userId="a768fb6d85de1e2f" providerId="LiveId" clId="{DB9C9AFF-A5D0-4761-A34D-2E3DBE0A3942}" dt="2021-01-19T10:10:26.324" v="9" actId="478"/>
          <ac:picMkLst>
            <pc:docMk/>
            <pc:sldMk cId="3482249449" sldId="256"/>
            <ac:picMk id="5" creationId="{FFE7A890-A2F8-4C17-85BA-203F948952A8}"/>
          </ac:picMkLst>
        </pc:picChg>
        <pc:picChg chg="add mod ord topLvl modCrop">
          <ac:chgData name="Lars Masanneck" userId="a768fb6d85de1e2f" providerId="LiveId" clId="{DB9C9AFF-A5D0-4761-A34D-2E3DBE0A3942}" dt="2021-01-19T10:46:55.689" v="133" actId="164"/>
          <ac:picMkLst>
            <pc:docMk/>
            <pc:sldMk cId="3482249449" sldId="256"/>
            <ac:picMk id="7" creationId="{9CB481BE-D504-4792-9B55-FE4DA5643CCF}"/>
          </ac:picMkLst>
        </pc:picChg>
        <pc:picChg chg="add del">
          <ac:chgData name="Lars Masanneck" userId="a768fb6d85de1e2f" providerId="LiveId" clId="{DB9C9AFF-A5D0-4761-A34D-2E3DBE0A3942}" dt="2021-01-19T10:11:11.330" v="14" actId="26606"/>
          <ac:picMkLst>
            <pc:docMk/>
            <pc:sldMk cId="3482249449" sldId="256"/>
            <ac:picMk id="14" creationId="{75554383-98AF-4A47-BB65-705FAAA4BE6A}"/>
          </ac:picMkLst>
        </pc:picChg>
        <pc:picChg chg="add del">
          <ac:chgData name="Lars Masanneck" userId="a768fb6d85de1e2f" providerId="LiveId" clId="{DB9C9AFF-A5D0-4761-A34D-2E3DBE0A3942}" dt="2021-01-19T10:28:36.710" v="102" actId="26606"/>
          <ac:picMkLst>
            <pc:docMk/>
            <pc:sldMk cId="3482249449" sldId="256"/>
            <ac:picMk id="24" creationId="{75554383-98AF-4A47-BB65-705FAAA4BE6A}"/>
          </ac:picMkLst>
        </pc:picChg>
      </pc:sldChg>
      <pc:sldChg chg="addSp delSp modSp new mod setBg">
        <pc:chgData name="Lars Masanneck" userId="a768fb6d85de1e2f" providerId="LiveId" clId="{DB9C9AFF-A5D0-4761-A34D-2E3DBE0A3942}" dt="2021-01-19T10:25:15.965" v="90" actId="26606"/>
        <pc:sldMkLst>
          <pc:docMk/>
          <pc:sldMk cId="1724853248" sldId="257"/>
        </pc:sldMkLst>
        <pc:spChg chg="del">
          <ac:chgData name="Lars Masanneck" userId="a768fb6d85de1e2f" providerId="LiveId" clId="{DB9C9AFF-A5D0-4761-A34D-2E3DBE0A3942}" dt="2021-01-19T10:19:46.091" v="84" actId="478"/>
          <ac:spMkLst>
            <pc:docMk/>
            <pc:sldMk cId="1724853248" sldId="257"/>
            <ac:spMk id="2" creationId="{480FBF6C-87A1-41C7-8A35-F5BA13F111AE}"/>
          </ac:spMkLst>
        </pc:spChg>
        <pc:spChg chg="del">
          <ac:chgData name="Lars Masanneck" userId="a768fb6d85de1e2f" providerId="LiveId" clId="{DB9C9AFF-A5D0-4761-A34D-2E3DBE0A3942}" dt="2021-01-19T10:19:44.381" v="83" actId="478"/>
          <ac:spMkLst>
            <pc:docMk/>
            <pc:sldMk cId="1724853248" sldId="257"/>
            <ac:spMk id="3" creationId="{31955952-065D-4F35-97BD-0FC7B96E10E5}"/>
          </ac:spMkLst>
        </pc:spChg>
        <pc:spChg chg="mod">
          <ac:chgData name="Lars Masanneck" userId="a768fb6d85de1e2f" providerId="LiveId" clId="{DB9C9AFF-A5D0-4761-A34D-2E3DBE0A3942}" dt="2021-01-19T10:19:47.147" v="85"/>
          <ac:spMkLst>
            <pc:docMk/>
            <pc:sldMk cId="1724853248" sldId="257"/>
            <ac:spMk id="6" creationId="{CF68061A-2871-4A7B-B0F3-8183235257F8}"/>
          </ac:spMkLst>
        </pc:spChg>
        <pc:spChg chg="mod">
          <ac:chgData name="Lars Masanneck" userId="a768fb6d85de1e2f" providerId="LiveId" clId="{DB9C9AFF-A5D0-4761-A34D-2E3DBE0A3942}" dt="2021-01-19T10:19:47.147" v="85"/>
          <ac:spMkLst>
            <pc:docMk/>
            <pc:sldMk cId="1724853248" sldId="257"/>
            <ac:spMk id="7" creationId="{835301E0-A898-454E-AEDE-B1A8909F2703}"/>
          </ac:spMkLst>
        </pc:spChg>
        <pc:spChg chg="mod">
          <ac:chgData name="Lars Masanneck" userId="a768fb6d85de1e2f" providerId="LiveId" clId="{DB9C9AFF-A5D0-4761-A34D-2E3DBE0A3942}" dt="2021-01-19T10:19:47.147" v="85"/>
          <ac:spMkLst>
            <pc:docMk/>
            <pc:sldMk cId="1724853248" sldId="257"/>
            <ac:spMk id="8" creationId="{9EE1A35D-20B0-42C3-B1DE-48B7E19D0507}"/>
          </ac:spMkLst>
        </pc:spChg>
        <pc:spChg chg="add del">
          <ac:chgData name="Lars Masanneck" userId="a768fb6d85de1e2f" providerId="LiveId" clId="{DB9C9AFF-A5D0-4761-A34D-2E3DBE0A3942}" dt="2021-01-19T10:20:57.644" v="89" actId="26606"/>
          <ac:spMkLst>
            <pc:docMk/>
            <pc:sldMk cId="1724853248" sldId="257"/>
            <ac:spMk id="13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20:57.644" v="89" actId="26606"/>
          <ac:spMkLst>
            <pc:docMk/>
            <pc:sldMk cId="1724853248" sldId="257"/>
            <ac:spMk id="17" creationId="{ADAD1991-FFD1-4E94-ABAB-7560D33008E4}"/>
          </ac:spMkLst>
        </pc:spChg>
        <pc:spChg chg="add del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22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26" creationId="{ADAD1991-FFD1-4E94-ABAB-7560D33008E4}"/>
          </ac:spMkLst>
        </pc:spChg>
        <pc:spChg chg="add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31" creationId="{57845966-6EFC-468A-9CC7-BAB4B95854E7}"/>
          </ac:spMkLst>
        </pc:spChg>
        <pc:spChg chg="add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35" creationId="{ADAD1991-FFD1-4E94-ABAB-7560D33008E4}"/>
          </ac:spMkLst>
        </pc:spChg>
        <pc:grpChg chg="add del mod">
          <ac:chgData name="Lars Masanneck" userId="a768fb6d85de1e2f" providerId="LiveId" clId="{DB9C9AFF-A5D0-4761-A34D-2E3DBE0A3942}" dt="2021-01-19T10:20:43.496" v="87" actId="478"/>
          <ac:grpSpMkLst>
            <pc:docMk/>
            <pc:sldMk cId="1724853248" sldId="257"/>
            <ac:grpSpMk id="4" creationId="{52CBD058-9843-4398-903F-C9B23FEF50BB}"/>
          </ac:grpSpMkLst>
        </pc:grpChg>
        <pc:picChg chg="mod">
          <ac:chgData name="Lars Masanneck" userId="a768fb6d85de1e2f" providerId="LiveId" clId="{DB9C9AFF-A5D0-4761-A34D-2E3DBE0A3942}" dt="2021-01-19T10:19:47.147" v="85"/>
          <ac:picMkLst>
            <pc:docMk/>
            <pc:sldMk cId="1724853248" sldId="257"/>
            <ac:picMk id="5" creationId="{52596D30-0190-4D6A-A19D-77B005DD1C08}"/>
          </ac:picMkLst>
        </pc:picChg>
        <pc:picChg chg="add mod">
          <ac:chgData name="Lars Masanneck" userId="a768fb6d85de1e2f" providerId="LiveId" clId="{DB9C9AFF-A5D0-4761-A34D-2E3DBE0A3942}" dt="2021-01-19T10:20:57.644" v="89" actId="26606"/>
          <ac:picMkLst>
            <pc:docMk/>
            <pc:sldMk cId="1724853248" sldId="257"/>
            <ac:picMk id="10" creationId="{72064326-0888-4EAE-84FF-DE7A21FCB16D}"/>
          </ac:picMkLst>
        </pc:picChg>
        <pc:picChg chg="add del">
          <ac:chgData name="Lars Masanneck" userId="a768fb6d85de1e2f" providerId="LiveId" clId="{DB9C9AFF-A5D0-4761-A34D-2E3DBE0A3942}" dt="2021-01-19T10:20:57.644" v="89" actId="26606"/>
          <ac:picMkLst>
            <pc:docMk/>
            <pc:sldMk cId="1724853248" sldId="257"/>
            <ac:picMk id="15" creationId="{75554383-98AF-4A47-BB65-705FAAA4BE6A}"/>
          </ac:picMkLst>
        </pc:picChg>
        <pc:picChg chg="add del">
          <ac:chgData name="Lars Masanneck" userId="a768fb6d85de1e2f" providerId="LiveId" clId="{DB9C9AFF-A5D0-4761-A34D-2E3DBE0A3942}" dt="2021-01-19T10:25:15.965" v="90" actId="26606"/>
          <ac:picMkLst>
            <pc:docMk/>
            <pc:sldMk cId="1724853248" sldId="257"/>
            <ac:picMk id="24" creationId="{75554383-98AF-4A47-BB65-705FAAA4BE6A}"/>
          </ac:picMkLst>
        </pc:picChg>
        <pc:picChg chg="add">
          <ac:chgData name="Lars Masanneck" userId="a768fb6d85de1e2f" providerId="LiveId" clId="{DB9C9AFF-A5D0-4761-A34D-2E3DBE0A3942}" dt="2021-01-19T10:25:15.965" v="90" actId="26606"/>
          <ac:picMkLst>
            <pc:docMk/>
            <pc:sldMk cId="1724853248" sldId="257"/>
            <ac:picMk id="33" creationId="{75554383-98AF-4A47-BB65-705FAAA4BE6A}"/>
          </ac:picMkLst>
        </pc:picChg>
      </pc:sldChg>
      <pc:sldChg chg="addSp delSp modSp add mod">
        <pc:chgData name="Lars Masanneck" userId="a768fb6d85de1e2f" providerId="LiveId" clId="{DB9C9AFF-A5D0-4761-A34D-2E3DBE0A3942}" dt="2021-01-19T10:39:55.883" v="119" actId="164"/>
        <pc:sldMkLst>
          <pc:docMk/>
          <pc:sldMk cId="976825322" sldId="258"/>
        </pc:sldMkLst>
        <pc:spChg chg="add mod ord topLvl">
          <ac:chgData name="Lars Masanneck" userId="a768fb6d85de1e2f" providerId="LiveId" clId="{DB9C9AFF-A5D0-4761-A34D-2E3DBE0A3942}" dt="2021-01-19T10:39:55.883" v="119" actId="164"/>
          <ac:spMkLst>
            <pc:docMk/>
            <pc:sldMk cId="976825322" sldId="258"/>
            <ac:spMk id="4" creationId="{C18D0D9B-F2B1-467B-8B78-F0E274B6CE5C}"/>
          </ac:spMkLst>
        </pc:spChg>
        <pc:grpChg chg="add mod">
          <ac:chgData name="Lars Masanneck" userId="a768fb6d85de1e2f" providerId="LiveId" clId="{DB9C9AFF-A5D0-4761-A34D-2E3DBE0A3942}" dt="2021-01-19T10:39:55.883" v="119" actId="164"/>
          <ac:grpSpMkLst>
            <pc:docMk/>
            <pc:sldMk cId="976825322" sldId="258"/>
            <ac:grpSpMk id="2" creationId="{9D32CB08-5D5D-4388-A463-9AD7FC8921F5}"/>
          </ac:grpSpMkLst>
        </pc:grpChg>
        <pc:grpChg chg="add del mod">
          <ac:chgData name="Lars Masanneck" userId="a768fb6d85de1e2f" providerId="LiveId" clId="{DB9C9AFF-A5D0-4761-A34D-2E3DBE0A3942}" dt="2021-01-19T10:32:03.580" v="112" actId="165"/>
          <ac:grpSpMkLst>
            <pc:docMk/>
            <pc:sldMk cId="976825322" sldId="258"/>
            <ac:grpSpMk id="5" creationId="{79949510-0DAC-4949-A63C-2289DB62649E}"/>
          </ac:grpSpMkLst>
        </pc:grpChg>
        <pc:grpChg chg="add del mod">
          <ac:chgData name="Lars Masanneck" userId="a768fb6d85de1e2f" providerId="LiveId" clId="{DB9C9AFF-A5D0-4761-A34D-2E3DBE0A3942}" dt="2021-01-19T10:39:28.456" v="115" actId="165"/>
          <ac:grpSpMkLst>
            <pc:docMk/>
            <pc:sldMk cId="976825322" sldId="258"/>
            <ac:grpSpMk id="6" creationId="{F29FE6AC-B783-4047-BEAB-C6C5857D7ED7}"/>
          </ac:grpSpMkLst>
        </pc:grpChg>
        <pc:grpChg chg="del">
          <ac:chgData name="Lars Masanneck" userId="a768fb6d85de1e2f" providerId="LiveId" clId="{DB9C9AFF-A5D0-4761-A34D-2E3DBE0A3942}" dt="2021-01-19T10:25:49.287" v="95" actId="478"/>
          <ac:grpSpMkLst>
            <pc:docMk/>
            <pc:sldMk cId="976825322" sldId="258"/>
            <ac:grpSpMk id="11" creationId="{2CF379EA-55BA-47B6-ABC8-ED749EAB1D06}"/>
          </ac:grpSpMkLst>
        </pc:grpChg>
        <pc:picChg chg="add mod topLvl">
          <ac:chgData name="Lars Masanneck" userId="a768fb6d85de1e2f" providerId="LiveId" clId="{DB9C9AFF-A5D0-4761-A34D-2E3DBE0A3942}" dt="2021-01-19T10:39:55.883" v="119" actId="164"/>
          <ac:picMkLst>
            <pc:docMk/>
            <pc:sldMk cId="976825322" sldId="258"/>
            <ac:picMk id="3" creationId="{62E44699-7EC9-4956-A392-448DB24C6C73}"/>
          </ac:picMkLst>
        </pc:picChg>
      </pc:sldChg>
      <pc:sldChg chg="addSp delSp modSp new mod">
        <pc:chgData name="Lars Masanneck" userId="a768fb6d85de1e2f" providerId="LiveId" clId="{DB9C9AFF-A5D0-4761-A34D-2E3DBE0A3942}" dt="2021-01-19T10:47:43.219" v="136" actId="1076"/>
        <pc:sldMkLst>
          <pc:docMk/>
          <pc:sldMk cId="1344901502" sldId="259"/>
        </pc:sldMkLst>
        <pc:spChg chg="del">
          <ac:chgData name="Lars Masanneck" userId="a768fb6d85de1e2f" providerId="LiveId" clId="{DB9C9AFF-A5D0-4761-A34D-2E3DBE0A3942}" dt="2021-01-19T10:40:02.350" v="122" actId="478"/>
          <ac:spMkLst>
            <pc:docMk/>
            <pc:sldMk cId="1344901502" sldId="259"/>
            <ac:spMk id="2" creationId="{3497BD72-1E4B-4306-B0A6-6FE33A7968BE}"/>
          </ac:spMkLst>
        </pc:spChg>
        <pc:spChg chg="del">
          <ac:chgData name="Lars Masanneck" userId="a768fb6d85de1e2f" providerId="LiveId" clId="{DB9C9AFF-A5D0-4761-A34D-2E3DBE0A3942}" dt="2021-01-19T10:40:01.073" v="121" actId="478"/>
          <ac:spMkLst>
            <pc:docMk/>
            <pc:sldMk cId="1344901502" sldId="259"/>
            <ac:spMk id="3" creationId="{6F0531C2-2103-4122-AE10-91543D04F11D}"/>
          </ac:spMkLst>
        </pc:spChg>
        <pc:spChg chg="mod ord topLvl">
          <ac:chgData name="Lars Masanneck" userId="a768fb6d85de1e2f" providerId="LiveId" clId="{DB9C9AFF-A5D0-4761-A34D-2E3DBE0A3942}" dt="2021-01-19T10:47:31.092" v="134" actId="478"/>
          <ac:spMkLst>
            <pc:docMk/>
            <pc:sldMk cId="1344901502" sldId="259"/>
            <ac:spMk id="6" creationId="{DC2C28BB-8ED2-41AC-9DE9-11B524633175}"/>
          </ac:spMkLst>
        </pc:spChg>
        <pc:spChg chg="mod">
          <ac:chgData name="Lars Masanneck" userId="a768fb6d85de1e2f" providerId="LiveId" clId="{DB9C9AFF-A5D0-4761-A34D-2E3DBE0A3942}" dt="2021-01-19T10:47:32.406" v="135"/>
          <ac:spMkLst>
            <pc:docMk/>
            <pc:sldMk cId="1344901502" sldId="259"/>
            <ac:spMk id="10" creationId="{BA0DD5BB-5C65-40D8-8030-CA678C71520D}"/>
          </ac:spMkLst>
        </pc:spChg>
        <pc:spChg chg="mod">
          <ac:chgData name="Lars Masanneck" userId="a768fb6d85de1e2f" providerId="LiveId" clId="{DB9C9AFF-A5D0-4761-A34D-2E3DBE0A3942}" dt="2021-01-19T10:47:32.406" v="135"/>
          <ac:spMkLst>
            <pc:docMk/>
            <pc:sldMk cId="1344901502" sldId="259"/>
            <ac:spMk id="11" creationId="{C0C482CC-DCCE-413E-BE55-3B56F1EA513D}"/>
          </ac:spMkLst>
        </pc:spChg>
        <pc:spChg chg="mod">
          <ac:chgData name="Lars Masanneck" userId="a768fb6d85de1e2f" providerId="LiveId" clId="{DB9C9AFF-A5D0-4761-A34D-2E3DBE0A3942}" dt="2021-01-19T10:47:32.406" v="135"/>
          <ac:spMkLst>
            <pc:docMk/>
            <pc:sldMk cId="1344901502" sldId="259"/>
            <ac:spMk id="12" creationId="{713F5328-B03C-41C2-A68D-5F63430BA12B}"/>
          </ac:spMkLst>
        </pc:spChg>
        <pc:grpChg chg="add del mod">
          <ac:chgData name="Lars Masanneck" userId="a768fb6d85de1e2f" providerId="LiveId" clId="{DB9C9AFF-A5D0-4761-A34D-2E3DBE0A3942}" dt="2021-01-19T10:40:06.575" v="123" actId="165"/>
          <ac:grpSpMkLst>
            <pc:docMk/>
            <pc:sldMk cId="1344901502" sldId="259"/>
            <ac:grpSpMk id="4" creationId="{608DC807-9A58-4D97-B4E8-A8BE81E650DF}"/>
          </ac:grpSpMkLst>
        </pc:grpChg>
        <pc:grpChg chg="add del mod">
          <ac:chgData name="Lars Masanneck" userId="a768fb6d85de1e2f" providerId="LiveId" clId="{DB9C9AFF-A5D0-4761-A34D-2E3DBE0A3942}" dt="2021-01-19T10:47:31.092" v="134" actId="478"/>
          <ac:grpSpMkLst>
            <pc:docMk/>
            <pc:sldMk cId="1344901502" sldId="259"/>
            <ac:grpSpMk id="7" creationId="{D077B5F0-7E39-485E-955D-FF9BF8D7455C}"/>
          </ac:grpSpMkLst>
        </pc:grpChg>
        <pc:grpChg chg="add mod">
          <ac:chgData name="Lars Masanneck" userId="a768fb6d85de1e2f" providerId="LiveId" clId="{DB9C9AFF-A5D0-4761-A34D-2E3DBE0A3942}" dt="2021-01-19T10:47:43.219" v="136" actId="1076"/>
          <ac:grpSpMkLst>
            <pc:docMk/>
            <pc:sldMk cId="1344901502" sldId="259"/>
            <ac:grpSpMk id="8" creationId="{7FE49A27-70DF-418D-B408-3EE6549700BB}"/>
          </ac:grpSpMkLst>
        </pc:grpChg>
        <pc:picChg chg="del mod topLvl">
          <ac:chgData name="Lars Masanneck" userId="a768fb6d85de1e2f" providerId="LiveId" clId="{DB9C9AFF-A5D0-4761-A34D-2E3DBE0A3942}" dt="2021-01-19T10:47:31.092" v="134" actId="478"/>
          <ac:picMkLst>
            <pc:docMk/>
            <pc:sldMk cId="1344901502" sldId="259"/>
            <ac:picMk id="5" creationId="{686B5E1C-17CA-4279-8F00-50CA14E62B3B}"/>
          </ac:picMkLst>
        </pc:picChg>
        <pc:picChg chg="mod">
          <ac:chgData name="Lars Masanneck" userId="a768fb6d85de1e2f" providerId="LiveId" clId="{DB9C9AFF-A5D0-4761-A34D-2E3DBE0A3942}" dt="2021-01-19T10:47:32.406" v="135"/>
          <ac:picMkLst>
            <pc:docMk/>
            <pc:sldMk cId="1344901502" sldId="259"/>
            <ac:picMk id="9" creationId="{3B3254C7-1CE6-4DCC-8F2F-7B0E64CD8DC0}"/>
          </ac:picMkLst>
        </pc:picChg>
        <pc:picChg chg="mod">
          <ac:chgData name="Lars Masanneck" userId="a768fb6d85de1e2f" providerId="LiveId" clId="{DB9C9AFF-A5D0-4761-A34D-2E3DBE0A3942}" dt="2021-01-19T10:47:32.406" v="135"/>
          <ac:picMkLst>
            <pc:docMk/>
            <pc:sldMk cId="1344901502" sldId="259"/>
            <ac:picMk id="13" creationId="{412E4A0B-36B2-4B6B-9FFE-D56C546EC3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5C3FC-57F6-4C22-A5BC-A65FF4895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F9D9B4-5AAE-4FCE-9930-36AEB4775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64A28-4509-4F0C-9F05-1DC865B8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17A2-8B84-4FCA-A218-41765933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F6ECD-239B-49EB-ABCC-741233DF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929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C0C42-FF97-458A-AA36-871FC560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3C38D0-9B75-4C98-A86B-E67F1EFA2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D48AA-CDCF-4FC0-A595-7B44B7DA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D7B56-A379-4111-B401-5C1E2478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D8CC5-94C5-4680-9593-8ECC2CD3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55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6C3A26-4041-42FD-B473-45BAAE43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7CA2B5-6E96-4C08-8277-FB300F3E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E97DE-5918-4063-A923-C2030F81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CB3BE-24FE-43FB-B1D2-AE2DF014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9C104-78CB-46A0-91C9-C062549D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92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8B135-E829-4A32-A44C-976A51E6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EE6D1-AE22-47FF-9950-FB194F04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2B389-809D-4750-A0B1-A46F2E78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AC8A2-3E1F-4B29-B631-56994B15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152F-C160-4D6C-B107-FA249C0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53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0543E-7D15-4D65-B23F-63F96CBC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498CFE-BF3A-47DA-9C86-6709363A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88559-F19C-409D-8102-4A09E4F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55CF0-4C7C-41C2-9C97-FF27F21B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03B11-A057-45EB-B0E0-F8F89728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2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49582-9132-41F5-8C7B-9C76B065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8B9BB-A556-45BA-86D8-2105002B4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697595-3CD2-4770-9936-B88475E2E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C790F-4098-4684-AE5F-8096FFC3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C4FAAE-7C40-406B-9FD1-03B99F7E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937580-3664-47E0-84C9-9839BC3D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0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0D112-1ECC-4365-9242-68339474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8E0486-4574-44F6-A3D6-E40B07A6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AC942-D915-47BC-A15B-2DF9FCFDF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A92475-0137-44E0-8345-7F2922B86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1314C2-2501-4E12-8435-68CC33005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7A0E90-EEFC-4FA9-9FEA-DEC4E18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FCD31A-9B81-42C8-9D18-270FA27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3984F2-76F3-4F9F-BFC1-920578AA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039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3998D-461B-440D-827B-EB421BBC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316F69-C80D-4916-8812-F74A9EE4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54D51B-8C3D-400E-BE2E-BB885718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54BBC-ACF7-46B3-B887-830FB5B0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5C763-7E77-4EE8-AC7B-1677C468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40A7D7-887E-4B2C-AA05-2AE45BE5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90DDB2-347D-468C-9B08-71E44E4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84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BEF6A-7B3C-470C-B6AD-694817BF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FE716-0CC8-42C0-866D-C793CADF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A7E04E-41DC-42C6-B09A-955090FFE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5D1B0-1F18-4B63-9270-F2E74858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00596E-09A2-465B-82CE-9F19C613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6260F0-2F8F-44E8-BCDB-0C4C64F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245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EE50E-9665-401D-8C13-963F4EF2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868697-4259-49EC-A7B7-A33E7D173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F7063-BF8B-4C36-923D-CC257321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963F10-7D2F-4294-AC41-1265CD19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036779-9DEF-48A6-8C36-2512DF4C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C0333-0475-4B15-9272-3AA4FDA0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4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0203AA-CF8C-43EB-8DC5-1A685A98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54EB4-D718-46A4-8F43-B9D3568A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65894-8E32-4419-8062-1091F5C28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5B805-22B3-458C-828B-C92B56B6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68DB2-70C6-43EF-8FBB-8DCE8B09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0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3040C1B-F29D-4C4A-98DA-53A418CA1816}"/>
              </a:ext>
            </a:extLst>
          </p:cNvPr>
          <p:cNvGrpSpPr/>
          <p:nvPr/>
        </p:nvGrpSpPr>
        <p:grpSpPr>
          <a:xfrm>
            <a:off x="4562468" y="2274670"/>
            <a:ext cx="3067064" cy="3040945"/>
            <a:chOff x="4562468" y="2274670"/>
            <a:chExt cx="3067064" cy="3040945"/>
          </a:xfrm>
        </p:grpSpPr>
        <p:pic>
          <p:nvPicPr>
            <p:cNvPr id="7" name="Grafik 6" descr="Vulkan Silhouette">
              <a:extLst>
                <a:ext uri="{FF2B5EF4-FFF2-40B4-BE49-F238E27FC236}">
                  <a16:creationId xmlns:a16="http://schemas.microsoft.com/office/drawing/2014/main" id="{9CB481BE-D504-4792-9B55-FE4DA5643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3912"/>
            <a:stretch/>
          </p:blipFill>
          <p:spPr>
            <a:xfrm>
              <a:off x="4562468" y="3167150"/>
              <a:ext cx="3067064" cy="1720246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ECEDAD4-56C3-466D-87C0-10A63EBC45E3}"/>
                </a:ext>
              </a:extLst>
            </p:cNvPr>
            <p:cNvSpPr/>
            <p:nvPr/>
          </p:nvSpPr>
          <p:spPr>
            <a:xfrm rot="18238185">
              <a:off x="4773289" y="3069198"/>
              <a:ext cx="832978" cy="9515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</a:rPr>
                <a:t>La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5342B8C-3A33-402B-B45A-5B94024FA6D2}"/>
                </a:ext>
              </a:extLst>
            </p:cNvPr>
            <p:cNvSpPr/>
            <p:nvPr/>
          </p:nvSpPr>
          <p:spPr>
            <a:xfrm rot="3541792">
              <a:off x="6565091" y="3122985"/>
              <a:ext cx="897343" cy="9515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  <a:latin typeface="Myriad Pro" panose="020B0503030403020204" pitchFamily="34" charset="0"/>
                </a:rPr>
                <a:t>Va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DAEC541-95FC-4442-80CF-AB1BDB8AF7E6}"/>
                </a:ext>
              </a:extLst>
            </p:cNvPr>
            <p:cNvSpPr/>
            <p:nvPr/>
          </p:nvSpPr>
          <p:spPr>
            <a:xfrm>
              <a:off x="4713285" y="4459178"/>
              <a:ext cx="2916247" cy="8564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  <a:latin typeface="Myriad Pro" panose="020B0503030403020204" pitchFamily="34" charset="0"/>
                </a:rPr>
                <a:t>Consulting</a:t>
              </a:r>
            </a:p>
          </p:txBody>
        </p:sp>
        <p:pic>
          <p:nvPicPr>
            <p:cNvPr id="3" name="Grafik 2" descr="Feuer mit einfarbiger Füllung">
              <a:extLst>
                <a:ext uri="{FF2B5EF4-FFF2-40B4-BE49-F238E27FC236}">
                  <a16:creationId xmlns:a16="http://schemas.microsoft.com/office/drawing/2014/main" id="{DD7A670F-1813-4520-B913-390C316E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49885" y="227467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2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D32CB08-5D5D-4388-A463-9AD7FC8921F5}"/>
              </a:ext>
            </a:extLst>
          </p:cNvPr>
          <p:cNvGrpSpPr/>
          <p:nvPr/>
        </p:nvGrpSpPr>
        <p:grpSpPr>
          <a:xfrm>
            <a:off x="3968563" y="1247775"/>
            <a:ext cx="4362450" cy="4362450"/>
            <a:chOff x="3968563" y="1247775"/>
            <a:chExt cx="4362450" cy="43624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2E44699-7EC9-4956-A392-448DB24C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1989" y="1600041"/>
              <a:ext cx="3535598" cy="3657917"/>
            </a:xfrm>
            <a:prstGeom prst="rect">
              <a:avLst/>
            </a:prstGeom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18D0D9B-F2B1-467B-8B78-F0E274B6CE5C}"/>
                </a:ext>
              </a:extLst>
            </p:cNvPr>
            <p:cNvSpPr/>
            <p:nvPr/>
          </p:nvSpPr>
          <p:spPr>
            <a:xfrm>
              <a:off x="3968563" y="1247775"/>
              <a:ext cx="4362450" cy="4362450"/>
            </a:xfrm>
            <a:prstGeom prst="ellipse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8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DC2C28BB-8ED2-41AC-9DE9-11B524633175}"/>
              </a:ext>
            </a:extLst>
          </p:cNvPr>
          <p:cNvSpPr/>
          <p:nvPr/>
        </p:nvSpPr>
        <p:spPr>
          <a:xfrm>
            <a:off x="3968563" y="1247775"/>
            <a:ext cx="4362450" cy="436245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E" dirty="0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FE49A27-70DF-418D-B408-3EE6549700BB}"/>
              </a:ext>
            </a:extLst>
          </p:cNvPr>
          <p:cNvGrpSpPr/>
          <p:nvPr/>
        </p:nvGrpSpPr>
        <p:grpSpPr>
          <a:xfrm>
            <a:off x="4616256" y="1800844"/>
            <a:ext cx="3067064" cy="3040945"/>
            <a:chOff x="4562468" y="2274670"/>
            <a:chExt cx="3067064" cy="3040945"/>
          </a:xfrm>
        </p:grpSpPr>
        <p:pic>
          <p:nvPicPr>
            <p:cNvPr id="9" name="Grafik 8" descr="Vulkan Silhouette">
              <a:extLst>
                <a:ext uri="{FF2B5EF4-FFF2-40B4-BE49-F238E27FC236}">
                  <a16:creationId xmlns:a16="http://schemas.microsoft.com/office/drawing/2014/main" id="{3B3254C7-1CE6-4DCC-8F2F-7B0E64CD8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3912"/>
            <a:stretch/>
          </p:blipFill>
          <p:spPr>
            <a:xfrm>
              <a:off x="4562468" y="3167150"/>
              <a:ext cx="3067064" cy="1720246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A0DD5BB-5C65-40D8-8030-CA678C71520D}"/>
                </a:ext>
              </a:extLst>
            </p:cNvPr>
            <p:cNvSpPr/>
            <p:nvPr/>
          </p:nvSpPr>
          <p:spPr>
            <a:xfrm rot="18238185">
              <a:off x="4773289" y="3069198"/>
              <a:ext cx="832978" cy="9515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</a:rPr>
                <a:t>La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0C482CC-DCCE-413E-BE55-3B56F1EA513D}"/>
                </a:ext>
              </a:extLst>
            </p:cNvPr>
            <p:cNvSpPr/>
            <p:nvPr/>
          </p:nvSpPr>
          <p:spPr>
            <a:xfrm rot="3541792">
              <a:off x="6565091" y="3122985"/>
              <a:ext cx="897343" cy="9515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  <a:latin typeface="Myriad Pro" panose="020B0503030403020204" pitchFamily="34" charset="0"/>
                </a:rPr>
                <a:t>Va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13F5328-B03C-41C2-A68D-5F63430BA12B}"/>
                </a:ext>
              </a:extLst>
            </p:cNvPr>
            <p:cNvSpPr/>
            <p:nvPr/>
          </p:nvSpPr>
          <p:spPr>
            <a:xfrm>
              <a:off x="4713285" y="4459178"/>
              <a:ext cx="2916247" cy="8564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  <a:latin typeface="Myriad Pro" panose="020B0503030403020204" pitchFamily="34" charset="0"/>
                </a:rPr>
                <a:t>Consulting</a:t>
              </a:r>
            </a:p>
          </p:txBody>
        </p:sp>
        <p:pic>
          <p:nvPicPr>
            <p:cNvPr id="13" name="Grafik 12" descr="Feuer mit einfarbiger Füllung">
              <a:extLst>
                <a:ext uri="{FF2B5EF4-FFF2-40B4-BE49-F238E27FC236}">
                  <a16:creationId xmlns:a16="http://schemas.microsoft.com/office/drawing/2014/main" id="{412E4A0B-36B2-4B6B-9FFE-D56C546E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49885" y="227467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490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D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064326-0888-4EAE-84FF-DE7A21FCB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72" y="1176793"/>
            <a:ext cx="446476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5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Myriad Pro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Masanneck</dc:creator>
  <cp:lastModifiedBy>Lars Masanneck</cp:lastModifiedBy>
  <cp:revision>1</cp:revision>
  <dcterms:created xsi:type="dcterms:W3CDTF">2021-01-19T10:28:36Z</dcterms:created>
  <dcterms:modified xsi:type="dcterms:W3CDTF">2021-01-19T10:47:52Z</dcterms:modified>
</cp:coreProperties>
</file>