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0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550FE-68BA-4BFC-AE12-1660AD13B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F8DA99-C42C-41DB-8DB6-71EA5755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7B7CA8-2F04-48D4-99F3-5E6B69A5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950063-E821-44D5-923B-775B9653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8B2F-FFA0-4BC6-8E77-7C96C43E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035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180C5-374C-477F-9B89-A15BDC6F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67AC74-DCFB-43AE-A612-113F18440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69B07-1E96-4CB6-86E8-7BB5D494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6B14B-01F5-49C7-8336-42BA032E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383BC1-B886-4195-AD39-6B37F6A2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24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40F7B2-048C-4CC6-981A-DBA0C9034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45084-AD8E-4D17-A0DF-C6B8EE2C7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AB9-E3D0-45BE-8662-65069490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1BD26-23D0-488B-BC2A-B085CFCA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E5DB8-1F44-4BD0-A02D-516B8C9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2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E0F91-8E87-403C-9444-64F2EBC2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77769-925D-42E1-90FE-4BA9303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C3DD0-1D73-49B9-83D1-BB73AA5A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DFE2B-AFDC-4B29-B514-2D06804B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9E9220-2FFE-4EC3-B3F0-871DEA1E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08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07949-4631-4536-A3CD-6463D563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9ED028-9EDF-4DD8-8462-D485989E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BB7A7-4F98-464B-8EB1-B445C549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72052-A4E4-42D6-8CA2-13832FFE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E64B4-243B-4442-AE98-6A22407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234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64CF2-A389-4C99-BEC2-6314F900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6E7C55-5895-4BD0-9DF7-C2ED477F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31186-7C0B-4D22-B950-4A42CF1E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598187-8343-409C-BFE5-9A1D5C92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F3638A-5A4E-4E29-99C6-A403B278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315D1-A5D8-43AB-8A57-8CD36822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00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56933-EDD0-4A0D-8BA8-65E3D039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CD5ED-D5B3-4387-85E1-1CFD264AC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EE37C-D006-4878-830A-96B92C07C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912535-4DB5-4CD5-9D8D-3B6272299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481A4-24CA-4403-A521-8FB67B218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0E9E4E-2571-4552-AAFB-EED732BA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1A2C32-C0ED-497C-89E7-528F153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7B9DCD-11E1-45C0-8896-BDD400C6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381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6BF6A-30F2-41D3-AEB2-B323F5FE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424A2C-C6A9-4E6B-948F-F94885D9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C7CC6-A2B9-4C83-9D97-5EAA0247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4848B7-3CCB-4B5E-817D-D5628CB3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108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2717DB-FC61-4DB6-8C6A-7D2310C2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CB3CFB-E1CE-464C-A828-D0156D45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277B7A-8B49-47AF-851E-7BD3AEE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63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097D2-01B1-47DE-80DF-8A71610B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81193-E5B5-412E-B8F6-5213B4F5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DCFC0E-4C28-48A3-8B4E-944CF922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5DD84-CB0F-42CA-AEDE-ED9029FA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EB0659-B7C3-4A90-8290-960EA4CF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2D8492-0555-428F-9F78-DAEBD20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7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631C2-16E0-424B-AD5D-CEB2AB2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347092-4E95-40CD-ACDA-99705AC5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5A41EB-4D35-4FD6-B98C-BA23C3CA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173F9E-72DE-4935-9DD3-52BA7F81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760EB7-C79B-4F88-875B-5DCA6679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98A6-DBDE-402A-822E-26CBCD6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670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9A0B83-1991-4D7F-9131-FF368174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CD1854-6D3F-4F3C-B400-20A88C9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A98EA-D76E-4F0D-8919-0AFFD582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49A6-D5C9-4424-AB2B-AEF8D6B13B9E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821ADF-8E0D-4348-A2EA-2D7549BA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5A3B3-9DB4-40D7-B191-A3CA19726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D78B-5A96-43B8-AEEA-62510E782B6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851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B8FD37E-5D0B-4EB6-ACD7-1DB2D5A0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61D549-3BF3-44BC-9AFF-CB7365074098}"/>
              </a:ext>
            </a:extLst>
          </p:cNvPr>
          <p:cNvSpPr txBox="1"/>
          <p:nvPr/>
        </p:nvSpPr>
        <p:spPr>
          <a:xfrm>
            <a:off x="3755161" y="1139165"/>
            <a:ext cx="1510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307DC1"/>
                </a:solidFill>
                <a:latin typeface="Minion Pro" panose="02040503050201020203" pitchFamily="18" charset="0"/>
              </a:rPr>
              <a:t>SAFE</a:t>
            </a:r>
            <a:endParaRPr lang="en-DE" sz="4400" b="1" dirty="0">
              <a:solidFill>
                <a:srgbClr val="307DC1"/>
              </a:solidFill>
              <a:latin typeface="Minion Pro" panose="02040503050201020203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7943FF-C377-4A18-972B-608D41015C9D}"/>
              </a:ext>
            </a:extLst>
          </p:cNvPr>
          <p:cNvSpPr txBox="1"/>
          <p:nvPr/>
        </p:nvSpPr>
        <p:spPr>
          <a:xfrm>
            <a:off x="5803231" y="1268518"/>
            <a:ext cx="344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rgbClr val="307DC1"/>
                </a:solidFill>
                <a:latin typeface="Minion Pro" panose="02040503050201020203" pitchFamily="18" charset="0"/>
              </a:rPr>
              <a:t>&amp;</a:t>
            </a:r>
            <a:endParaRPr lang="en-DE" sz="5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6EF09B-AB23-4ACB-8A78-F128129A5CF1}"/>
              </a:ext>
            </a:extLst>
          </p:cNvPr>
          <p:cNvSpPr txBox="1"/>
          <p:nvPr/>
        </p:nvSpPr>
        <p:spPr>
          <a:xfrm>
            <a:off x="6887090" y="1139164"/>
            <a:ext cx="1647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307DC1"/>
                </a:solidFill>
                <a:latin typeface="Minion Pro" panose="02040503050201020203" pitchFamily="18" charset="0"/>
              </a:rPr>
              <a:t>SURG</a:t>
            </a:r>
            <a:endParaRPr lang="en-DE" sz="4400" b="1" dirty="0">
              <a:solidFill>
                <a:srgbClr val="307DC1"/>
              </a:solidFill>
              <a:latin typeface="Minion Pro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3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02C312-8ACA-47BA-A7A8-EADA99AD6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40404">
                  <a:alpha val="5882"/>
                </a:srgbClr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3219982" y="552982"/>
            <a:ext cx="5752036" cy="5752036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CFF30DB-A76A-4064-9023-E5C9901A1192}"/>
              </a:ext>
            </a:extLst>
          </p:cNvPr>
          <p:cNvSpPr txBox="1"/>
          <p:nvPr/>
        </p:nvSpPr>
        <p:spPr>
          <a:xfrm>
            <a:off x="3553927" y="961986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307DC1"/>
                </a:solidFill>
                <a:latin typeface="Bahnschrift Light" panose="020B0502040204020203" pitchFamily="34" charset="0"/>
              </a:rPr>
              <a:t>SAFE</a:t>
            </a:r>
            <a:endParaRPr lang="en-DE" sz="4400" b="1" dirty="0">
              <a:solidFill>
                <a:srgbClr val="307DC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2C5FACE-05B8-4E1F-A8CD-A5B23C440EF2}"/>
              </a:ext>
            </a:extLst>
          </p:cNvPr>
          <p:cNvSpPr txBox="1"/>
          <p:nvPr/>
        </p:nvSpPr>
        <p:spPr>
          <a:xfrm>
            <a:off x="5849142" y="1089492"/>
            <a:ext cx="344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rgbClr val="307DC1"/>
                </a:solidFill>
                <a:latin typeface="Minion Pro" panose="02040503050201020203" pitchFamily="18" charset="0"/>
              </a:rPr>
              <a:t>&amp;</a:t>
            </a:r>
            <a:endParaRPr lang="en-DE" sz="5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5F6C638-6DD5-45DC-9DC5-5C9B29346D0A}"/>
              </a:ext>
            </a:extLst>
          </p:cNvPr>
          <p:cNvSpPr txBox="1"/>
          <p:nvPr/>
        </p:nvSpPr>
        <p:spPr>
          <a:xfrm>
            <a:off x="7112121" y="961986"/>
            <a:ext cx="1647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rgbClr val="307DC1"/>
                </a:solidFill>
                <a:latin typeface="Bahnschrift Light" panose="020B0502040204020203" pitchFamily="34" charset="0"/>
              </a:rPr>
              <a:t>SURG</a:t>
            </a:r>
            <a:endParaRPr lang="en-DE" sz="4400" b="1" dirty="0">
              <a:solidFill>
                <a:srgbClr val="307DC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C307E04-B869-4573-9E11-1D0F7B8DB283}"/>
              </a:ext>
            </a:extLst>
          </p:cNvPr>
          <p:cNvGrpSpPr/>
          <p:nvPr/>
        </p:nvGrpSpPr>
        <p:grpSpPr>
          <a:xfrm>
            <a:off x="3704948" y="1066800"/>
            <a:ext cx="4873477" cy="4724400"/>
            <a:chOff x="3704948" y="1066800"/>
            <a:chExt cx="4873477" cy="47244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34BF8B1D-8B91-4061-B602-51E7B75A3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3800" y="1066800"/>
              <a:ext cx="4724400" cy="472440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F48C3B-B28A-472B-98AA-BAD395EECA04}"/>
                </a:ext>
              </a:extLst>
            </p:cNvPr>
            <p:cNvSpPr txBox="1"/>
            <p:nvPr/>
          </p:nvSpPr>
          <p:spPr>
            <a:xfrm>
              <a:off x="3704948" y="3659465"/>
              <a:ext cx="16770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b="1" dirty="0">
                  <a:solidFill>
                    <a:srgbClr val="307DC1"/>
                  </a:solidFill>
                  <a:latin typeface="Bahnschrift" panose="020B0502040204020203" pitchFamily="34" charset="0"/>
                </a:rPr>
                <a:t>SAFE</a:t>
              </a:r>
              <a:endParaRPr lang="en-DE" sz="4800" b="1" dirty="0">
                <a:solidFill>
                  <a:srgbClr val="307DC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6468E5B-2840-451A-B647-5A5D28BF2D3D}"/>
                </a:ext>
              </a:extLst>
            </p:cNvPr>
            <p:cNvSpPr txBox="1"/>
            <p:nvPr/>
          </p:nvSpPr>
          <p:spPr>
            <a:xfrm>
              <a:off x="5751095" y="3025026"/>
              <a:ext cx="34490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5400" b="1" dirty="0">
                  <a:solidFill>
                    <a:srgbClr val="307DC1"/>
                  </a:solidFill>
                  <a:latin typeface="Minion Pro" panose="02040503050201020203" pitchFamily="18" charset="0"/>
                </a:rPr>
                <a:t>&amp;</a:t>
              </a:r>
              <a:endParaRPr lang="en-DE" sz="5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966458A-B9A5-423F-AEAD-B256555F7EFE}"/>
                </a:ext>
              </a:extLst>
            </p:cNvPr>
            <p:cNvSpPr txBox="1"/>
            <p:nvPr/>
          </p:nvSpPr>
          <p:spPr>
            <a:xfrm>
              <a:off x="6809992" y="3659464"/>
              <a:ext cx="17684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800" b="1" dirty="0">
                  <a:solidFill>
                    <a:srgbClr val="307DC1"/>
                  </a:solidFill>
                  <a:latin typeface="Bahnschrift" panose="020B0502040204020203" pitchFamily="34" charset="0"/>
                </a:rPr>
                <a:t>SURG</a:t>
              </a:r>
              <a:endParaRPr lang="en-DE" sz="4800" b="1" dirty="0">
                <a:solidFill>
                  <a:srgbClr val="307DC1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426E291-1508-4ADC-ABF6-0E2A8E94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304" y="1216252"/>
              <a:ext cx="830998" cy="830998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7E8F2DD-1059-4E30-8B92-4D01A597CFF3}"/>
                </a:ext>
              </a:extLst>
            </p:cNvPr>
            <p:cNvSpPr txBox="1"/>
            <p:nvPr/>
          </p:nvSpPr>
          <p:spPr>
            <a:xfrm>
              <a:off x="7128854" y="1431696"/>
              <a:ext cx="4495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000" b="1" dirty="0">
                  <a:latin typeface="Freestyle Script" panose="030804020302050B0404" pitchFamily="66" charset="0"/>
                </a:rPr>
                <a:t>a</a:t>
              </a:r>
              <a:endParaRPr lang="en-DE" sz="2000" b="1" dirty="0">
                <a:latin typeface="Freestyle Script" panose="030804020302050B0404" pitchFamily="66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2F73BEA-7F3D-4B84-B401-A7E3EA516990}"/>
                </a:ext>
              </a:extLst>
            </p:cNvPr>
            <p:cNvSpPr txBox="1"/>
            <p:nvPr/>
          </p:nvSpPr>
          <p:spPr>
            <a:xfrm>
              <a:off x="7300304" y="1916445"/>
              <a:ext cx="91904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100" b="1" dirty="0">
                  <a:latin typeface="Bahnschrift" panose="020B0502040204020203" pitchFamily="34" charset="0"/>
                </a:rPr>
                <a:t>VENTURE</a:t>
              </a:r>
              <a:endParaRPr lang="en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60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D8F7ACD-D66B-4D1D-A72A-27771995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5" y="1876668"/>
            <a:ext cx="2947349" cy="4143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F48C3B-B28A-472B-98AA-BAD395EECA04}"/>
              </a:ext>
            </a:extLst>
          </p:cNvPr>
          <p:cNvSpPr txBox="1"/>
          <p:nvPr/>
        </p:nvSpPr>
        <p:spPr>
          <a:xfrm>
            <a:off x="3509648" y="3170584"/>
            <a:ext cx="167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SAFE</a:t>
            </a:r>
            <a:endParaRPr lang="en-DE" sz="4800" b="1" dirty="0">
              <a:solidFill>
                <a:schemeClr val="accent5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68E5B-2840-451A-B647-5A5D28BF2D3D}"/>
              </a:ext>
            </a:extLst>
          </p:cNvPr>
          <p:cNvSpPr txBox="1"/>
          <p:nvPr/>
        </p:nvSpPr>
        <p:spPr>
          <a:xfrm>
            <a:off x="5751095" y="3025026"/>
            <a:ext cx="344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inion Pro" panose="02040503050201020203" pitchFamily="18" charset="0"/>
              </a:rPr>
              <a:t>&amp;</a:t>
            </a:r>
            <a:endParaRPr lang="en-DE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66458A-B9A5-423F-AEAD-B256555F7EFE}"/>
              </a:ext>
            </a:extLst>
          </p:cNvPr>
          <p:cNvSpPr txBox="1"/>
          <p:nvPr/>
        </p:nvSpPr>
        <p:spPr>
          <a:xfrm>
            <a:off x="7061452" y="3170583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SURG</a:t>
            </a:r>
            <a:endParaRPr lang="en-DE" sz="4800" b="1" dirty="0">
              <a:solidFill>
                <a:schemeClr val="accent5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8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Bahnschrift Light</vt:lpstr>
      <vt:lpstr>Calibri</vt:lpstr>
      <vt:lpstr>Calibri Light</vt:lpstr>
      <vt:lpstr>Freestyle Script</vt:lpstr>
      <vt:lpstr>Minion Pro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Masanneck</dc:creator>
  <cp:lastModifiedBy>Lars Masanneck</cp:lastModifiedBy>
  <cp:revision>5</cp:revision>
  <dcterms:created xsi:type="dcterms:W3CDTF">2021-01-19T13:43:00Z</dcterms:created>
  <dcterms:modified xsi:type="dcterms:W3CDTF">2021-01-19T14:27:56Z</dcterms:modified>
</cp:coreProperties>
</file>