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487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900-20000-bitcoins-historic-2017-price-run-revisited/" TargetMode="External"/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LendCoin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Arami</a:t>
            </a:r>
            <a:r>
              <a:rPr lang="en-US" dirty="0" smtClean="0"/>
              <a:t> Guerra, Walter Han, Kevin Chen and Maria Dunning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Blockchain?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from Investopedia:</a:t>
            </a:r>
          </a:p>
          <a:p>
            <a:pPr lvl="1"/>
            <a:r>
              <a:rPr lang="en-US" dirty="0" smtClean="0"/>
              <a:t>“A </a:t>
            </a:r>
            <a:r>
              <a:rPr lang="en-US" i="1" dirty="0" err="1"/>
              <a:t>blockchain</a:t>
            </a:r>
            <a:r>
              <a:rPr lang="en-US" dirty="0"/>
              <a:t> is a digitized, decentralized, public ledger of all cryptocurrency transactions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Most commonly known use is Bitcoin</a:t>
            </a:r>
          </a:p>
          <a:p>
            <a:pPr lvl="1"/>
            <a:r>
              <a:rPr lang="en-US" dirty="0" smtClean="0"/>
              <a:t>Form of cryptocurrency</a:t>
            </a:r>
          </a:p>
          <a:p>
            <a:pPr lvl="1"/>
            <a:r>
              <a:rPr lang="en-US" dirty="0" smtClean="0"/>
              <a:t>Highest value ever was around $20k!</a:t>
            </a:r>
          </a:p>
          <a:p>
            <a:pPr lvl="1"/>
            <a:r>
              <a:rPr lang="en-US" dirty="0" smtClean="0"/>
              <a:t>Serious contender to other forms of currency</a:t>
            </a:r>
          </a:p>
          <a:p>
            <a:r>
              <a:rPr lang="en-US" dirty="0" smtClean="0"/>
              <a:t>Not only application of 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33861" y="2209800"/>
            <a:ext cx="8548526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www.investopedia.com/terms/b/blockchain.asp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https://www.coindesk.com/900-20000-bitcoins-historic-2017-price-run-revisited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</TotalTime>
  <Words>168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LendCoin</vt:lpstr>
      <vt:lpstr>What is a Blockchain?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LendCoin</dc:title>
  <dc:creator>Kevin Chen</dc:creator>
  <cp:lastModifiedBy>Kevin Chen</cp:lastModifiedBy>
  <cp:revision>2</cp:revision>
  <dcterms:created xsi:type="dcterms:W3CDTF">2018-02-25T06:25:46Z</dcterms:created>
  <dcterms:modified xsi:type="dcterms:W3CDTF">2018-02-25T06:39:47Z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