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37fce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37fce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37fce0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37fce0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35e7a7b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35e7a7b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35e7a7b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35e7a7b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34f919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34f919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7b9b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37b9b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37b9bb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37b9b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37b9bb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37b9bb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37b9bb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37b9bb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37b9bb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37b9bb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ce7c1f2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ce7c1f2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37b9bb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37b9bb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34f91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34f91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35e7a7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35e7a7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35e7a7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35e7a7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35e7a7b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35e7a7b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35e7a7b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35e7a7b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35e7a7b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35e7a7b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35e7a7b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35e7a7b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s://www.flaticon.com/authors/dave-gandy" TargetMode="External"/><Relationship Id="rId5" Type="http://schemas.openxmlformats.org/officeDocument/2006/relationships/hyperlink" Target="http://www.flaticon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.wikipedia.org/wiki/%EB%A6%AC%EB%88%85%EC%8A%A4" TargetMode="External"/><Relationship Id="rId4" Type="http://schemas.openxmlformats.org/officeDocument/2006/relationships/hyperlink" Target="https://ko.wikipedia.org/wiki/%EB%A6%AC%EB%88%84%EC%8A%A4_%ED%86%A0%EB%A5%B4%EB%B0%9C%EC%8A%A4" TargetMode="External"/><Relationship Id="rId5" Type="http://schemas.openxmlformats.org/officeDocument/2006/relationships/hyperlink" Target="https://www.linuxfoundation.org/" TargetMode="External"/><Relationship Id="rId6" Type="http://schemas.openxmlformats.org/officeDocument/2006/relationships/hyperlink" Target="https://ko.wikipedia.org/wiki/%EB%A6%AC%EB%88%85%EC%8A%A4_%EB%B0%B0%ED%8F%AC%ED%8C%9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boxcorea.com/wp/archives/171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8950"/>
            <a:ext cx="8839204" cy="138766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903771" y="2571750"/>
            <a:ext cx="7316957" cy="12194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여름방학 특강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7072500" y="4380750"/>
            <a:ext cx="1919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한국산업기술대학교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김재광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xlaunch 어쩌</a:t>
            </a:r>
            <a:r>
              <a:rPr lang="ko"/>
              <a:t>구 앱 실행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0855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359" y="1170125"/>
            <a:ext cx="3778241" cy="29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xming 설정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0855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359" y="1170125"/>
            <a:ext cx="3778241" cy="29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X11 포워</a:t>
            </a:r>
            <a:r>
              <a:rPr lang="ko"/>
              <a:t>딩 </a:t>
            </a:r>
            <a:r>
              <a:rPr lang="ko"/>
              <a:t>설정하기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50" y="1017725"/>
            <a:ext cx="407330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EC2 인스턴</a:t>
            </a:r>
            <a:r>
              <a:rPr lang="ko"/>
              <a:t>스(데비안)에 연결하기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7330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04" y="1170125"/>
            <a:ext cx="4613496" cy="2733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4378100" y="4116725"/>
            <a:ext cx="4613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이곳</a:t>
            </a:r>
            <a:r>
              <a:rPr lang="ko"/>
              <a:t>에 나와있는 ip()로 접속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 : student(자신의 번호)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password : qwer1234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</a:t>
            </a:r>
            <a:r>
              <a:rPr lang="ko"/>
              <a:t>초 명령어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</a:t>
            </a:r>
            <a:r>
              <a:rPr lang="ko"/>
              <a:t>의 구조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명령어 입력 중 단어 혹은 문장 지우기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파일의 종류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기초 명령어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vim 편집기와 이를 이용한 코딩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</a:t>
            </a:r>
            <a:r>
              <a:rPr lang="ko"/>
              <a:t>스 명령어의 구조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</a:t>
            </a:r>
            <a:r>
              <a:rPr lang="ko"/>
              <a:t>어 + 옵션으로 이루어짐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예: ls -al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ls : 현재 디렉터리에 있는 파일들을 보여주는 명령어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-al : 숨겨진 파일들과 자세한 정보를 표시하라는 명령어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</a:t>
            </a:r>
            <a:r>
              <a:rPr lang="ko"/>
              <a:t>어 지우기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</a:t>
            </a:r>
            <a:r>
              <a:rPr lang="ko"/>
              <a:t>롤 + w : 단어 지우기(공백 기준)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컨트롤 + u : 문장 전체 지우기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리눅스에</a:t>
            </a:r>
            <a:r>
              <a:rPr lang="ko"/>
              <a:t>는 다양한 종류의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파일이 존재함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</a:t>
            </a:r>
            <a:r>
              <a:rPr lang="ko"/>
              <a:t>반 파일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</a:t>
            </a:r>
            <a:r>
              <a:rPr lang="ko"/>
              <a:t>반 파일(텍스트, 실행 파일, 이미지 파일, 등) : 일반적인 파일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디렉토리 : 윈도우에서의 폴더(리눅스에서는 디렉토리도 파일로 취급)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장치 파일 : 리눅스는 마우스 같은 장치도 파일로 취급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기타 등등… 존재하지만 위 2가지만 이해하자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</a:t>
            </a:r>
            <a:r>
              <a:rPr lang="ko"/>
              <a:t>본 명령어 시연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따라해보세요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들어가며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50" y="1671750"/>
            <a:ext cx="18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6650" y="4494950"/>
            <a:ext cx="4584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F7D95"/>
                </a:solidFill>
                <a:highlight>
                  <a:srgbClr val="FFFFFF"/>
                </a:highlight>
              </a:rPr>
              <a:t>Icon made by [</a:t>
            </a:r>
            <a:r>
              <a:rPr b="1" lang="ko" u="sng">
                <a:solidFill>
                  <a:srgbClr val="0097A7"/>
                </a:solidFill>
                <a:highlight>
                  <a:srgbClr val="FFFFFF"/>
                </a:highlight>
                <a:hlinkClick r:id="rId4"/>
              </a:rPr>
              <a:t>Dave Gandy</a:t>
            </a:r>
            <a:r>
              <a:rPr b="1" lang="ko">
                <a:solidFill>
                  <a:srgbClr val="5F7D95"/>
                </a:solidFill>
                <a:highlight>
                  <a:srgbClr val="FFFFFF"/>
                </a:highlight>
              </a:rPr>
              <a:t>] from </a:t>
            </a:r>
            <a:r>
              <a:rPr lang="ko" u="sng">
                <a:solidFill>
                  <a:srgbClr val="4AD295"/>
                </a:solidFill>
                <a:highlight>
                  <a:srgbClr val="FFFFFF"/>
                </a:highlight>
                <a:hlinkClick r:id="rId5"/>
              </a:rPr>
              <a:t>www.flaticon.com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539150" y="2115900"/>
            <a:ext cx="23799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리눅스를 배워야 할 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기초 명령어를 중심으로 배우자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vim 편집기</a:t>
            </a:r>
            <a:r>
              <a:rPr lang="ko"/>
              <a:t>를 이용한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세계</a:t>
            </a:r>
            <a:r>
              <a:rPr lang="ko"/>
              <a:t>적 대세 : 리눅스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</a:t>
            </a:r>
            <a:r>
              <a:rPr lang="ko"/>
              <a:t>종 서버용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안드로이드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PC용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정보 보안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IPS, IDS, 방화벽, kali 등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리눅스</a:t>
            </a:r>
            <a:r>
              <a:rPr lang="ko"/>
              <a:t>의 역사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필란</a:t>
            </a:r>
            <a:r>
              <a:rPr lang="ko"/>
              <a:t>드 헬싱키대학교의 학생이었던 </a:t>
            </a:r>
            <a:r>
              <a:rPr lang="ko" u="sng">
                <a:solidFill>
                  <a:schemeClr val="hlink"/>
                </a:solidFill>
                <a:hlinkClick r:id="rId4"/>
              </a:rPr>
              <a:t>리누스 베네딕트 토르발스</a:t>
            </a:r>
            <a:r>
              <a:rPr lang="ko"/>
              <a:t>가 처음 개발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이후, 전 세계의 개발자들이 개발에 동참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2007년 리눅스 발전 지원 위한 비영리 연합체 </a:t>
            </a:r>
            <a:r>
              <a:rPr lang="ko" u="sng">
                <a:solidFill>
                  <a:schemeClr val="hlink"/>
                </a:solidFill>
                <a:hlinkClick r:id="rId5"/>
              </a:rPr>
              <a:t>리눅스 재단</a:t>
            </a:r>
            <a:r>
              <a:rPr lang="ko"/>
              <a:t> 선립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이후 엄청난 수의 </a:t>
            </a:r>
            <a:r>
              <a:rPr lang="ko" u="sng">
                <a:solidFill>
                  <a:schemeClr val="hlink"/>
                </a:solidFill>
                <a:hlinkClick r:id="rId6"/>
              </a:rPr>
              <a:t>배포판</a:t>
            </a:r>
            <a:r>
              <a:rPr lang="ko"/>
              <a:t> 생김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백문</a:t>
            </a:r>
            <a:r>
              <a:rPr lang="ko"/>
              <a:t>이 불여일견!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사용 해 봅시다.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</a:t>
            </a:r>
            <a:r>
              <a:rPr lang="ko"/>
              <a:t>경 구축(맥)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블로그</a:t>
            </a:r>
            <a:r>
              <a:rPr lang="ko"/>
              <a:t> 게시글을 참조하고 질문 있으면 언제든지 강사에게 질문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</a:t>
            </a:r>
            <a:r>
              <a:rPr lang="ko"/>
              <a:t>경 구축(윈도우)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자신에</a:t>
            </a:r>
            <a:r>
              <a:rPr lang="ko"/>
              <a:t>게 맞는 버전의 putty 드라이브에서 받아 설치하기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xming 다운받아 설치하기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putty 설치하기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1268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482" y="1170125"/>
            <a:ext cx="3774118" cy="2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xming 옵</a:t>
            </a:r>
            <a:r>
              <a:rPr lang="ko"/>
              <a:t>션 주의하기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63" y="1198925"/>
            <a:ext cx="51392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