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00"/>
    <a:srgbClr val="FFF8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7"/>
    <p:restoredTop sz="94611"/>
  </p:normalViewPr>
  <p:slideViewPr>
    <p:cSldViewPr snapToGrid="0" snapToObjects="1" showGuides="1">
      <p:cViewPr varScale="1">
        <p:scale>
          <a:sx n="82" d="100"/>
          <a:sy n="82" d="100"/>
        </p:scale>
        <p:origin x="200" y="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81288-12FF-E248-82DA-48BA7DCEE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A97F55-9BD3-674E-829A-EFE320EB9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74BA7-2F6C-FB43-8641-9266F2E8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F25-F441-7D4E-BF0A-0F909AF23DE7}" type="datetimeFigureOut">
              <a:rPr lang="en-US" altLang="ko-KR" smtClean="0"/>
              <a:t>6/30/19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59B70-17E6-784B-8CF4-D4C0E14A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9CC0C-0388-9441-907B-5DAA7C17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9696-D040-954F-A79F-9E11747F1B28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6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1CFD0-2189-5D49-B907-8E81F2FF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4F0339-359C-784F-A48E-34112685A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94F5D7-32C7-E742-A814-E7622309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F25-F441-7D4E-BF0A-0F909AF23DE7}" type="datetimeFigureOut">
              <a:rPr lang="en-US" altLang="ko-KR" smtClean="0"/>
              <a:t>6/30/19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D54553-B2E5-604A-A2CC-FB4389D1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A024E5-03C9-2D4F-BE7E-CB05A42D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9696-D040-954F-A79F-9E11747F1B28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31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8FBEEB-5981-D142-AE9F-472302037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09B84C-C07A-CA41-B25F-0D40367ED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573567-5219-6A44-9965-D1DA29F3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F25-F441-7D4E-BF0A-0F909AF23DE7}" type="datetimeFigureOut">
              <a:rPr lang="en-US" altLang="ko-KR" smtClean="0"/>
              <a:t>6/30/19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120F7-C0D4-FC42-ABC2-F006C39E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05746E-E091-354A-84C7-E51636A8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9696-D040-954F-A79F-9E11747F1B28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11C4C-AF32-5D4D-9B3D-0EB29812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4C598-F24C-8347-98BA-E96A144CF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1DE1A-A7BC-1A44-8419-F2482B449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F25-F441-7D4E-BF0A-0F909AF23DE7}" type="datetimeFigureOut">
              <a:rPr lang="en-US" altLang="ko-KR" smtClean="0"/>
              <a:t>6/30/19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FBF31-0FE6-674D-B284-A08348A5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53D6F-EA5D-244A-A2CC-B81F2AB4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9696-D040-954F-A79F-9E11747F1B28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2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958D4-D75D-C14B-B66E-9DB6B6FD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5A2168-0CB6-E14F-9615-A54330000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D8BC73-16AA-244F-BEEF-44CCE98E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F25-F441-7D4E-BF0A-0F909AF23DE7}" type="datetimeFigureOut">
              <a:rPr lang="en-US" altLang="ko-KR" smtClean="0"/>
              <a:t>6/30/19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50ADC0-CE6D-5640-ADAB-C9A760E1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8C83F-86A5-AA40-9AD5-8277AB9B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9696-D040-954F-A79F-9E11747F1B28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80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D1E90-B204-E94F-8306-68B06400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97CD94-84F4-3C47-84AD-4E333F1C3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A0CA8A-B0ED-C84D-A1C7-E85A895F8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8CA842-4890-554F-B80C-ED0621E7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F25-F441-7D4E-BF0A-0F909AF23DE7}" type="datetimeFigureOut">
              <a:rPr lang="en-US" altLang="ko-KR" smtClean="0"/>
              <a:t>6/30/19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420CC6-A245-7048-AD98-173AB2D7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FA2024-D306-7D41-AB3B-FE6F7A45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9696-D040-954F-A79F-9E11747F1B28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85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39F37-80D2-EB4C-A884-6BC567294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BEC866-0A0D-8545-A0BB-4E50730E7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62E973-C038-3249-AD37-DE9BBAB8E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954FB6-D355-BE46-BBD8-8EF32C098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F93A1A-272A-D741-B601-81180231A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D438C2-2124-6E4B-B685-03E2DDFC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F25-F441-7D4E-BF0A-0F909AF23DE7}" type="datetimeFigureOut">
              <a:rPr lang="en-US" altLang="ko-KR" smtClean="0"/>
              <a:t>6/30/19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C9A1B1-9ACD-F145-BDCE-8E11CDEF2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F5D7C0-15AB-F24A-AEEF-082B1584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9696-D040-954F-A79F-9E11747F1B28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90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64020-966B-C041-9722-8897A494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C1B499-80A1-C549-984D-80C6CA254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F25-F441-7D4E-BF0A-0F909AF23DE7}" type="datetimeFigureOut">
              <a:rPr lang="en-US" altLang="ko-KR" smtClean="0"/>
              <a:t>6/30/19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554F22-BB15-E04A-BC87-D8D3721A5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DBA61D-C826-C24F-8A3E-EF0E3597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9696-D040-954F-A79F-9E11747F1B28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5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A260A7-D4FB-ED42-8CB3-786AE9D71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F25-F441-7D4E-BF0A-0F909AF23DE7}" type="datetimeFigureOut">
              <a:rPr lang="en-US" altLang="ko-KR" smtClean="0"/>
              <a:t>6/30/19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1D58DD-FD10-A940-A3B5-CADCE88E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93A16-9D72-5646-A657-D5ED4746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9696-D040-954F-A79F-9E11747F1B28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18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17A9E-0A9A-D64F-A291-EC71F679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0D1C22-4230-2A46-A9E6-913FE5AB3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84A338-65A5-594B-A561-5954597D5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C50C2F-26CE-C140-89F7-62B92597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F25-F441-7D4E-BF0A-0F909AF23DE7}" type="datetimeFigureOut">
              <a:rPr lang="en-US" altLang="ko-KR" smtClean="0"/>
              <a:t>6/30/19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1A551E-7F9E-F345-AFB4-B3F0FA5B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E0D9D6-9CD6-8744-BA8E-23AE02E0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9696-D040-954F-A79F-9E11747F1B28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04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E5AD3-4C61-3A49-8D66-7670D08A5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5A10F0-98D1-144B-9801-0D4D3999C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3BFD33-3E4D-1545-ADDB-7540FBBFA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F04E1C-176B-C241-82AF-C619688F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F25-F441-7D4E-BF0A-0F909AF23DE7}" type="datetimeFigureOut">
              <a:rPr lang="en-US" altLang="ko-KR" smtClean="0"/>
              <a:t>6/30/19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366E7E-D1AD-BE43-B435-75568D5C2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2A9330-2E8D-AE4F-AC97-3C120E6D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59696-D040-954F-A79F-9E11747F1B28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833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E4BF3D-4E9C-3F40-BD1D-5296C2F5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A188BC-2926-134F-9809-81CE54AE9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ACB9EC-3309-224E-B499-D82D5AA5D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4BF25-F441-7D4E-BF0A-0F909AF23DE7}" type="datetimeFigureOut">
              <a:rPr lang="en-US" altLang="ko-KR" smtClean="0"/>
              <a:t>6/30/19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5C4B2D-194E-9148-BA07-DD56D5263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44188-7733-6943-8719-B0CA11DFC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59696-D040-954F-A79F-9E11747F1B28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9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E73EF-546E-5849-89F3-5DCFC544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985082"/>
          </a:xfrm>
        </p:spPr>
        <p:txBody>
          <a:bodyPr/>
          <a:lstStyle/>
          <a:p>
            <a:r>
              <a:rPr lang="en-US" altLang="ko-KR" dirty="0"/>
              <a:t>Share Your Day!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6266FF-8800-314F-8463-25480563E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1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F923C-B03A-0644-BBC5-18ADA6CD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2A1CA4-BE89-D44D-9E5E-07CBB7E31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기부하는 사람</a:t>
            </a:r>
          </a:p>
          <a:p>
            <a:r>
              <a:rPr lang="ko-KR" altLang="en-US" dirty="0"/>
              <a:t>어디에 기부하지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ko-KR" altLang="en-US" dirty="0"/>
              <a:t>어떻게 기부하지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ko-KR" altLang="en-US" dirty="0"/>
              <a:t>언제 기부하는 거지</a:t>
            </a:r>
            <a:r>
              <a:rPr lang="en-US" altLang="ko-KR" dirty="0"/>
              <a:t>?</a:t>
            </a:r>
            <a:endParaRPr lang="ko-KR" altLang="en-US" dirty="0"/>
          </a:p>
          <a:p>
            <a:r>
              <a:rPr lang="ko-KR" altLang="en-US" dirty="0"/>
              <a:t>얼마나 모였지</a:t>
            </a:r>
            <a:r>
              <a:rPr lang="en-US" altLang="ko-KR" dirty="0"/>
              <a:t>?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기부 모집하는 사람</a:t>
            </a:r>
          </a:p>
          <a:p>
            <a:r>
              <a:rPr lang="ko-KR" altLang="en-US" dirty="0"/>
              <a:t>여러 계좌로 받아야함</a:t>
            </a:r>
          </a:p>
          <a:p>
            <a:r>
              <a:rPr lang="ko-KR" altLang="en-US" dirty="0"/>
              <a:t>정기적으로 모금액 알려줘야 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049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A6520-3991-674B-8BED-622B1281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Share your day</a:t>
            </a:r>
            <a:r>
              <a:rPr lang="ko-KR" altLang="en-US" dirty="0"/>
              <a:t>의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F764E-0C34-FD4D-A3D4-BAB530F75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기부하는 사람</a:t>
            </a:r>
          </a:p>
          <a:p>
            <a:r>
              <a:rPr lang="ko-KR" altLang="en-US" dirty="0"/>
              <a:t>기부현황 계속 확인가능</a:t>
            </a:r>
          </a:p>
          <a:p>
            <a:r>
              <a:rPr lang="ko-KR" altLang="en-US" dirty="0"/>
              <a:t>편리하게 이체가능</a:t>
            </a:r>
            <a:r>
              <a:rPr lang="en-US" altLang="ko-KR" dirty="0"/>
              <a:t>(</a:t>
            </a:r>
            <a:r>
              <a:rPr lang="ko-KR" altLang="en-US" dirty="0"/>
              <a:t>카카오페이</a:t>
            </a:r>
            <a:r>
              <a:rPr lang="en-US" altLang="ko-KR" dirty="0"/>
              <a:t>-</a:t>
            </a:r>
            <a:r>
              <a:rPr lang="ko-KR" altLang="en-US" dirty="0"/>
              <a:t>모듈 연회비 비싼데 대부분 사용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기부 모집하는 사람</a:t>
            </a:r>
          </a:p>
          <a:p>
            <a:r>
              <a:rPr lang="ko-KR" altLang="en-US" dirty="0"/>
              <a:t>기부금 간편 관리</a:t>
            </a:r>
            <a:r>
              <a:rPr lang="en-US" altLang="ko-KR" dirty="0"/>
              <a:t>&amp;</a:t>
            </a:r>
            <a:r>
              <a:rPr lang="ko-KR" altLang="en-US" dirty="0"/>
              <a:t>확인</a:t>
            </a:r>
          </a:p>
          <a:p>
            <a:endParaRPr lang="ko-KR" altLang="en-US" dirty="0"/>
          </a:p>
          <a:p>
            <a:r>
              <a:rPr lang="ko-KR" altLang="en-US" dirty="0"/>
              <a:t>*쉽게 기부할 수 있는 서비스</a:t>
            </a:r>
          </a:p>
          <a:p>
            <a:r>
              <a:rPr lang="ko-KR" altLang="en-US" dirty="0"/>
              <a:t>*자신의 기념일을 기부로 기념하기</a:t>
            </a:r>
            <a:r>
              <a:rPr lang="en-US" altLang="ko-KR" dirty="0"/>
              <a:t>-</a:t>
            </a:r>
            <a:r>
              <a:rPr lang="ko-KR" altLang="en-US" dirty="0"/>
              <a:t>현재 늘어나는 추세</a:t>
            </a:r>
          </a:p>
        </p:txBody>
      </p:sp>
    </p:spTree>
    <p:extLst>
      <p:ext uri="{BB962C8B-B14F-4D97-AF65-F5344CB8AC3E}">
        <p14:creationId xmlns:p14="http://schemas.microsoft.com/office/powerpoint/2010/main" val="351117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BFFB3-2F1C-2F45-9353-341BFB83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88A50B-F35C-404E-85D6-C9978AF73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모금 진행자가 모금 내용 및 기부 단체와 내용 게시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 모금 진행자가 </a:t>
            </a:r>
            <a:r>
              <a:rPr lang="en-US" altLang="ko-KR" dirty="0" err="1"/>
              <a:t>qr</a:t>
            </a:r>
            <a:r>
              <a:rPr lang="en-US" altLang="ko-KR" dirty="0"/>
              <a:t> code</a:t>
            </a:r>
            <a:r>
              <a:rPr lang="ko-KR" altLang="en-US" dirty="0"/>
              <a:t>나 링크를 지인에게 뿌림</a:t>
            </a:r>
            <a:r>
              <a:rPr lang="en-US" altLang="ko-KR" dirty="0"/>
              <a:t>(</a:t>
            </a:r>
            <a:r>
              <a:rPr lang="ko-KR" altLang="en-US" dirty="0" err="1"/>
              <a:t>프라이빗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/>
              <a:t>3.</a:t>
            </a:r>
            <a:r>
              <a:rPr lang="ko-KR" altLang="en-US" dirty="0"/>
              <a:t> 기부를 원하는 사람이 내용을 확인하고 카카오페이 처럼 간단하게 기부 진행</a:t>
            </a:r>
          </a:p>
          <a:p>
            <a:r>
              <a:rPr lang="en-US" altLang="ko-KR" dirty="0"/>
              <a:t>4.</a:t>
            </a:r>
            <a:r>
              <a:rPr lang="ko-KR" altLang="en-US" dirty="0"/>
              <a:t> 기부금은 </a:t>
            </a:r>
            <a:r>
              <a:rPr lang="en-US" altLang="ko-KR" dirty="0"/>
              <a:t>share your day</a:t>
            </a:r>
            <a:r>
              <a:rPr lang="ko-KR" altLang="en-US" dirty="0"/>
              <a:t>에서 가지고 있다가 기부가 끝나면 </a:t>
            </a:r>
            <a:r>
              <a:rPr lang="en-US" altLang="ko-KR" dirty="0"/>
              <a:t>(</a:t>
            </a:r>
            <a:r>
              <a:rPr lang="ko-KR" altLang="en-US" dirty="0"/>
              <a:t>기간</a:t>
            </a:r>
            <a:r>
              <a:rPr lang="en-US" altLang="ko-KR" dirty="0"/>
              <a:t>,</a:t>
            </a:r>
            <a:r>
              <a:rPr lang="ko-KR" altLang="en-US" dirty="0"/>
              <a:t> 금액 등</a:t>
            </a:r>
            <a:r>
              <a:rPr lang="en-US" altLang="ko-KR" dirty="0"/>
              <a:t>)</a:t>
            </a:r>
            <a:r>
              <a:rPr lang="ko-KR" altLang="en-US" dirty="0"/>
              <a:t> 모금 진행자에게 전달 </a:t>
            </a:r>
            <a:r>
              <a:rPr lang="en-US" altLang="ko-KR" dirty="0"/>
              <a:t>or </a:t>
            </a:r>
            <a:r>
              <a:rPr lang="ko-KR" altLang="en-US" dirty="0"/>
              <a:t>기부 단체에 전달</a:t>
            </a:r>
          </a:p>
          <a:p>
            <a:r>
              <a:rPr lang="en-US" altLang="ko-KR" dirty="0"/>
              <a:t>5.</a:t>
            </a:r>
            <a:r>
              <a:rPr lang="ko-KR" altLang="en-US" dirty="0"/>
              <a:t> 모금 진행 중에는 기부자</a:t>
            </a:r>
            <a:r>
              <a:rPr lang="en-US" altLang="ko-KR" dirty="0"/>
              <a:t>&amp;</a:t>
            </a:r>
            <a:r>
              <a:rPr lang="ko-KR" altLang="en-US" dirty="0"/>
              <a:t>모금 진행자 모두 현황확인 가능</a:t>
            </a:r>
          </a:p>
          <a:p>
            <a:r>
              <a:rPr lang="en-US" altLang="ko-KR" dirty="0"/>
              <a:t>6.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번에 따라 기부자들에게 </a:t>
            </a:r>
            <a:r>
              <a:rPr lang="ko-KR" altLang="en-US"/>
              <a:t>알림 전송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565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156</Words>
  <Application>Microsoft Macintosh PowerPoint</Application>
  <PresentationFormat>와이드스크린</PresentationFormat>
  <Paragraphs>28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Share Your Day!</vt:lpstr>
      <vt:lpstr>문제점</vt:lpstr>
      <vt:lpstr>Share your day의 장점</vt:lpstr>
      <vt:lpstr>Flow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 Your Day!</dc:title>
  <dc:creator>이지현</dc:creator>
  <cp:lastModifiedBy>이지현</cp:lastModifiedBy>
  <cp:revision>6</cp:revision>
  <dcterms:created xsi:type="dcterms:W3CDTF">2019-06-29T08:26:02Z</dcterms:created>
  <dcterms:modified xsi:type="dcterms:W3CDTF">2019-06-29T15:49:53Z</dcterms:modified>
</cp:coreProperties>
</file>