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321" r:id="rId3"/>
    <p:sldId id="319" r:id="rId4"/>
    <p:sldId id="318" r:id="rId5"/>
    <p:sldId id="312" r:id="rId6"/>
    <p:sldId id="315" r:id="rId7"/>
    <p:sldId id="317" r:id="rId8"/>
    <p:sldId id="314" r:id="rId9"/>
    <p:sldId id="32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1D1E"/>
    <a:srgbClr val="FAE100"/>
    <a:srgbClr val="495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499" autoAdjust="0"/>
  </p:normalViewPr>
  <p:slideViewPr>
    <p:cSldViewPr snapToGrid="0">
      <p:cViewPr varScale="1">
        <p:scale>
          <a:sx n="93" d="100"/>
          <a:sy n="93" d="100"/>
        </p:scale>
        <p:origin x="21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7A74-51CA-4360-A5CA-C7CF0FD3DC90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B4045-ACD4-4AE5-BB19-54D8EA889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0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자판기</a:t>
            </a:r>
            <a:r>
              <a:rPr lang="en-US" altLang="ko-KR" dirty="0"/>
              <a:t>, </a:t>
            </a:r>
            <a:r>
              <a:rPr lang="ko-KR" altLang="en-US" dirty="0"/>
              <a:t>물품 보관소에서 찾아가라</a:t>
            </a:r>
            <a:r>
              <a:rPr lang="en-US" altLang="ko-KR" dirty="0"/>
              <a:t>(ex </a:t>
            </a:r>
            <a:r>
              <a:rPr lang="ko-KR" altLang="en-US" dirty="0"/>
              <a:t>지하철</a:t>
            </a:r>
            <a:r>
              <a:rPr lang="en-US" altLang="ko-KR" dirty="0"/>
              <a:t>) </a:t>
            </a:r>
            <a:r>
              <a:rPr lang="ko-KR" altLang="en-US" dirty="0"/>
              <a:t>결제 링크를 올려서 물건을 인계할 수 있는 정도로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4045-ACD4-4AE5-BB19-54D8EA8894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6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DA1C-3272-40AC-90E2-79D4F9D617D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7F0-8EBF-4E93-BA39-2715D29EF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2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DA1C-3272-40AC-90E2-79D4F9D617D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7F0-8EBF-4E93-BA39-2715D29EF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1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DA1C-3272-40AC-90E2-79D4F9D617D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7F0-8EBF-4E93-BA39-2715D29EF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6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DA1C-3272-40AC-90E2-79D4F9D617D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7F0-8EBF-4E93-BA39-2715D29EF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7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DA1C-3272-40AC-90E2-79D4F9D617D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7F0-8EBF-4E93-BA39-2715D29EF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59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DA1C-3272-40AC-90E2-79D4F9D617D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7F0-8EBF-4E93-BA39-2715D29EF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9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DA1C-3272-40AC-90E2-79D4F9D617D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7F0-8EBF-4E93-BA39-2715D29EF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DA1C-3272-40AC-90E2-79D4F9D617D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7F0-8EBF-4E93-BA39-2715D29EF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6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DA1C-3272-40AC-90E2-79D4F9D617D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7F0-8EBF-4E93-BA39-2715D29EF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90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DA1C-3272-40AC-90E2-79D4F9D617D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7F0-8EBF-4E93-BA39-2715D29EF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8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DA1C-3272-40AC-90E2-79D4F9D617D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7F0-8EBF-4E93-BA39-2715D29EF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55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DA1C-3272-40AC-90E2-79D4F9D617D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67F0-8EBF-4E93-BA39-2715D29EF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7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E538BFE-095B-486B-B3C9-6836AE347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3281" y="3646375"/>
            <a:ext cx="4672668" cy="96697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내가 만드는 공동구매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358886-9E88-42FF-BDE9-4415A44C0449}"/>
              </a:ext>
            </a:extLst>
          </p:cNvPr>
          <p:cNvCxnSpPr>
            <a:cxnSpLocks/>
          </p:cNvCxnSpPr>
          <p:nvPr/>
        </p:nvCxnSpPr>
        <p:spPr>
          <a:xfrm>
            <a:off x="1371097" y="3413536"/>
            <a:ext cx="6841725" cy="0"/>
          </a:xfrm>
          <a:prstGeom prst="line">
            <a:avLst/>
          </a:prstGeom>
          <a:ln w="762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9BD610-0C8B-43C1-A410-9538DFEEBE1B}"/>
              </a:ext>
            </a:extLst>
          </p:cNvPr>
          <p:cNvGrpSpPr/>
          <p:nvPr/>
        </p:nvGrpSpPr>
        <p:grpSpPr>
          <a:xfrm>
            <a:off x="1291583" y="2418586"/>
            <a:ext cx="5306652" cy="994950"/>
            <a:chOff x="2313348" y="1773054"/>
            <a:chExt cx="5306652" cy="994950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B8A772DB-F073-492C-A2BE-21D1D0E17FE8}"/>
                </a:ext>
              </a:extLst>
            </p:cNvPr>
            <p:cNvSpPr txBox="1">
              <a:spLocks/>
            </p:cNvSpPr>
            <p:nvPr/>
          </p:nvSpPr>
          <p:spPr>
            <a:xfrm>
              <a:off x="2313348" y="1773054"/>
              <a:ext cx="5306652" cy="9949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SPLIT</a:t>
              </a:r>
              <a:endPara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7FB08AA-8721-44A9-AC1F-DAE3B7E2DCAE}"/>
                </a:ext>
              </a:extLst>
            </p:cNvPr>
            <p:cNvGrpSpPr/>
            <p:nvPr/>
          </p:nvGrpSpPr>
          <p:grpSpPr>
            <a:xfrm>
              <a:off x="2630340" y="2051866"/>
              <a:ext cx="478620" cy="524256"/>
              <a:chOff x="3008292" y="733828"/>
              <a:chExt cx="478620" cy="524256"/>
            </a:xfrm>
          </p:grpSpPr>
          <p:sp>
            <p:nvSpPr>
              <p:cNvPr id="33" name="직각 삼각형 32">
                <a:extLst>
                  <a:ext uri="{FF2B5EF4-FFF2-40B4-BE49-F238E27FC236}">
                    <a16:creationId xmlns:a16="http://schemas.microsoft.com/office/drawing/2014/main" id="{4070FCFC-FB3C-44D8-88AA-69D60993CA5A}"/>
                  </a:ext>
                </a:extLst>
              </p:cNvPr>
              <p:cNvSpPr/>
              <p:nvPr/>
            </p:nvSpPr>
            <p:spPr>
              <a:xfrm flipH="1">
                <a:off x="3008292" y="733828"/>
                <a:ext cx="478620" cy="524256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C275F311-037F-45E0-990D-6D843CDD4FC3}"/>
                  </a:ext>
                </a:extLst>
              </p:cNvPr>
              <p:cNvCxnSpPr>
                <a:endCxn id="33" idx="0"/>
              </p:cNvCxnSpPr>
              <p:nvPr/>
            </p:nvCxnSpPr>
            <p:spPr>
              <a:xfrm flipV="1">
                <a:off x="3008292" y="733828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F3F272E-24F5-485A-8FF7-E7665365E12D}"/>
                </a:ext>
              </a:extLst>
            </p:cNvPr>
            <p:cNvGrpSpPr/>
            <p:nvPr/>
          </p:nvGrpSpPr>
          <p:grpSpPr>
            <a:xfrm>
              <a:off x="3733102" y="2036166"/>
              <a:ext cx="478620" cy="524256"/>
              <a:chOff x="3008292" y="733828"/>
              <a:chExt cx="478620" cy="524256"/>
            </a:xfrm>
          </p:grpSpPr>
          <p:sp>
            <p:nvSpPr>
              <p:cNvPr id="31" name="직각 삼각형 30">
                <a:extLst>
                  <a:ext uri="{FF2B5EF4-FFF2-40B4-BE49-F238E27FC236}">
                    <a16:creationId xmlns:a16="http://schemas.microsoft.com/office/drawing/2014/main" id="{0F09EB8F-678A-404C-B7F7-EC7C8F7D8C2F}"/>
                  </a:ext>
                </a:extLst>
              </p:cNvPr>
              <p:cNvSpPr/>
              <p:nvPr/>
            </p:nvSpPr>
            <p:spPr>
              <a:xfrm flipH="1">
                <a:off x="3008292" y="733828"/>
                <a:ext cx="478620" cy="524256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43814C60-2C9F-4904-83B5-D6CC6D4E04CF}"/>
                  </a:ext>
                </a:extLst>
              </p:cNvPr>
              <p:cNvCxnSpPr>
                <a:endCxn id="31" idx="0"/>
              </p:cNvCxnSpPr>
              <p:nvPr/>
            </p:nvCxnSpPr>
            <p:spPr>
              <a:xfrm flipV="1">
                <a:off x="3008292" y="733828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025DC38-DAFE-4340-BC08-73378772A135}"/>
                </a:ext>
              </a:extLst>
            </p:cNvPr>
            <p:cNvGrpSpPr/>
            <p:nvPr/>
          </p:nvGrpSpPr>
          <p:grpSpPr>
            <a:xfrm>
              <a:off x="5048173" y="2028809"/>
              <a:ext cx="478620" cy="524256"/>
              <a:chOff x="3089791" y="718458"/>
              <a:chExt cx="478620" cy="524256"/>
            </a:xfrm>
          </p:grpSpPr>
          <p:sp>
            <p:nvSpPr>
              <p:cNvPr id="29" name="직각 삼각형 28">
                <a:extLst>
                  <a:ext uri="{FF2B5EF4-FFF2-40B4-BE49-F238E27FC236}">
                    <a16:creationId xmlns:a16="http://schemas.microsoft.com/office/drawing/2014/main" id="{A14796E0-9E10-4F6D-BC89-98E395115976}"/>
                  </a:ext>
                </a:extLst>
              </p:cNvPr>
              <p:cNvSpPr/>
              <p:nvPr/>
            </p:nvSpPr>
            <p:spPr>
              <a:xfrm flipH="1">
                <a:off x="3089791" y="718458"/>
                <a:ext cx="478620" cy="524256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7EE7C7A0-ED95-4A81-8A6B-DE6EA13DDB9B}"/>
                  </a:ext>
                </a:extLst>
              </p:cNvPr>
              <p:cNvCxnSpPr>
                <a:endCxn id="29" idx="0"/>
              </p:cNvCxnSpPr>
              <p:nvPr/>
            </p:nvCxnSpPr>
            <p:spPr>
              <a:xfrm flipV="1">
                <a:off x="3089791" y="718458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23C6260-1D94-427E-8046-DD60BD72D302}"/>
                </a:ext>
              </a:extLst>
            </p:cNvPr>
            <p:cNvGrpSpPr/>
            <p:nvPr/>
          </p:nvGrpSpPr>
          <p:grpSpPr>
            <a:xfrm>
              <a:off x="6123934" y="2028809"/>
              <a:ext cx="478620" cy="524256"/>
              <a:chOff x="2950156" y="756744"/>
              <a:chExt cx="478620" cy="524256"/>
            </a:xfrm>
          </p:grpSpPr>
          <p:sp>
            <p:nvSpPr>
              <p:cNvPr id="27" name="직각 삼각형 26">
                <a:extLst>
                  <a:ext uri="{FF2B5EF4-FFF2-40B4-BE49-F238E27FC236}">
                    <a16:creationId xmlns:a16="http://schemas.microsoft.com/office/drawing/2014/main" id="{43D449BE-72B9-48D9-AD50-244B721F13AE}"/>
                  </a:ext>
                </a:extLst>
              </p:cNvPr>
              <p:cNvSpPr/>
              <p:nvPr/>
            </p:nvSpPr>
            <p:spPr>
              <a:xfrm flipH="1">
                <a:off x="2950156" y="756744"/>
                <a:ext cx="478620" cy="524256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1E5D42E1-38CE-4A36-8F4E-3A8171D96AC8}"/>
                  </a:ext>
                </a:extLst>
              </p:cNvPr>
              <p:cNvCxnSpPr>
                <a:endCxn id="27" idx="0"/>
              </p:cNvCxnSpPr>
              <p:nvPr/>
            </p:nvCxnSpPr>
            <p:spPr>
              <a:xfrm flipV="1">
                <a:off x="2950156" y="756744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CC62B6C-F741-44AA-BB93-E75CB7B2BCA8}"/>
                </a:ext>
              </a:extLst>
            </p:cNvPr>
            <p:cNvGrpSpPr/>
            <p:nvPr/>
          </p:nvGrpSpPr>
          <p:grpSpPr>
            <a:xfrm>
              <a:off x="7141380" y="2029652"/>
              <a:ext cx="478620" cy="524256"/>
              <a:chOff x="3008292" y="752524"/>
              <a:chExt cx="478620" cy="524256"/>
            </a:xfrm>
          </p:grpSpPr>
          <p:sp>
            <p:nvSpPr>
              <p:cNvPr id="25" name="직각 삼각형 24">
                <a:extLst>
                  <a:ext uri="{FF2B5EF4-FFF2-40B4-BE49-F238E27FC236}">
                    <a16:creationId xmlns:a16="http://schemas.microsoft.com/office/drawing/2014/main" id="{70A50905-01B4-4D65-83DF-04A2A45D99D8}"/>
                  </a:ext>
                </a:extLst>
              </p:cNvPr>
              <p:cNvSpPr/>
              <p:nvPr/>
            </p:nvSpPr>
            <p:spPr>
              <a:xfrm flipH="1">
                <a:off x="3008292" y="752524"/>
                <a:ext cx="478620" cy="524256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CCF5669-9624-4176-A7E4-A2B3352E9521}"/>
                  </a:ext>
                </a:extLst>
              </p:cNvPr>
              <p:cNvCxnSpPr>
                <a:endCxn id="25" idx="0"/>
              </p:cNvCxnSpPr>
              <p:nvPr/>
            </p:nvCxnSpPr>
            <p:spPr>
              <a:xfrm flipV="1">
                <a:off x="3008292" y="752524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부제목 2">
            <a:extLst>
              <a:ext uri="{FF2B5EF4-FFF2-40B4-BE49-F238E27FC236}">
                <a16:creationId xmlns:a16="http://schemas.microsoft.com/office/drawing/2014/main" id="{6431255F-1FED-4524-8A9F-4562ED0BFF55}"/>
              </a:ext>
            </a:extLst>
          </p:cNvPr>
          <p:cNvSpPr txBox="1">
            <a:spLocks/>
          </p:cNvSpPr>
          <p:nvPr/>
        </p:nvSpPr>
        <p:spPr>
          <a:xfrm>
            <a:off x="6993148" y="6106075"/>
            <a:ext cx="1919232" cy="7519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HUFS GLOBAL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8370586-5D9D-400D-B1A7-557CFFED6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57" y="5008228"/>
            <a:ext cx="320833" cy="32083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4FB7F28-63F7-435C-A76D-BE1352C67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15" y="5730889"/>
            <a:ext cx="320833" cy="32083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28DC6E8-CA66-4A0B-9E5E-8EB6B6E88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33" y="5519345"/>
            <a:ext cx="320833" cy="3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2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D3517EAF-D13F-4ED3-8D03-76D2AAC0FEA4}"/>
              </a:ext>
            </a:extLst>
          </p:cNvPr>
          <p:cNvSpPr/>
          <p:nvPr/>
        </p:nvSpPr>
        <p:spPr>
          <a:xfrm rot="5400000">
            <a:off x="1205080" y="-1207663"/>
            <a:ext cx="1296426" cy="3706586"/>
          </a:xfrm>
          <a:prstGeom prst="rtTriangle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DB2DE3F1-B3F3-4932-8321-CEDE5F9C2396}"/>
              </a:ext>
            </a:extLst>
          </p:cNvPr>
          <p:cNvSpPr/>
          <p:nvPr/>
        </p:nvSpPr>
        <p:spPr>
          <a:xfrm rot="16200000">
            <a:off x="6651825" y="4364883"/>
            <a:ext cx="1296426" cy="3706586"/>
          </a:xfrm>
          <a:prstGeom prst="rtTriangle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D4416E2-3177-41D7-93BD-01AADDA09662}"/>
              </a:ext>
            </a:extLst>
          </p:cNvPr>
          <p:cNvGrpSpPr/>
          <p:nvPr/>
        </p:nvGrpSpPr>
        <p:grpSpPr>
          <a:xfrm>
            <a:off x="138454" y="4876762"/>
            <a:ext cx="1456968" cy="1844614"/>
            <a:chOff x="776204" y="3760008"/>
            <a:chExt cx="1456968" cy="184461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3BB0E55-03AF-4DD7-A5C9-CE27B4702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219" y="3760008"/>
              <a:ext cx="1352938" cy="135293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77F74F-4F21-4F0C-986E-ED7D6BACDCA7}"/>
                </a:ext>
              </a:extLst>
            </p:cNvPr>
            <p:cNvSpPr txBox="1"/>
            <p:nvPr/>
          </p:nvSpPr>
          <p:spPr>
            <a:xfrm>
              <a:off x="776204" y="5142957"/>
              <a:ext cx="1456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3A1D1E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자취생 </a:t>
              </a:r>
              <a:r>
                <a:rPr lang="en-US" altLang="ko-KR" sz="2400" dirty="0">
                  <a:solidFill>
                    <a:srgbClr val="3A1D1E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</a:t>
              </a:r>
              <a:r>
                <a:rPr lang="ko-KR" altLang="en-US" sz="2400" dirty="0">
                  <a:solidFill>
                    <a:srgbClr val="3A1D1E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군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E049DD7-A73B-4923-BE3C-A82BE4812059}"/>
              </a:ext>
            </a:extLst>
          </p:cNvPr>
          <p:cNvGrpSpPr/>
          <p:nvPr/>
        </p:nvGrpSpPr>
        <p:grpSpPr>
          <a:xfrm>
            <a:off x="6326200" y="4225601"/>
            <a:ext cx="1456968" cy="1814603"/>
            <a:chOff x="5891830" y="3790019"/>
            <a:chExt cx="1456968" cy="181460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83493FC-FB4B-4920-AFA8-22B57F1CB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7099" y="3790019"/>
              <a:ext cx="1352938" cy="135293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BC7C5-2617-4F58-9944-34DF2DAC946E}"/>
                </a:ext>
              </a:extLst>
            </p:cNvPr>
            <p:cNvSpPr txBox="1"/>
            <p:nvPr/>
          </p:nvSpPr>
          <p:spPr>
            <a:xfrm>
              <a:off x="5891830" y="5142957"/>
              <a:ext cx="1456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3A1D1E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자취생 </a:t>
              </a:r>
              <a:r>
                <a:rPr lang="en-US" altLang="ko-KR" sz="2400" dirty="0">
                  <a:solidFill>
                    <a:srgbClr val="3A1D1E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</a:t>
              </a:r>
              <a:r>
                <a:rPr lang="ko-KR" altLang="en-US" sz="2400" dirty="0">
                  <a:solidFill>
                    <a:srgbClr val="3A1D1E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양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95A4299-BDEB-41E7-8129-AE7758FF6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93" y="2630775"/>
            <a:ext cx="2734484" cy="23948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E002D9-F502-4BD5-88ED-1F851EEACCF8}"/>
              </a:ext>
            </a:extLst>
          </p:cNvPr>
          <p:cNvSpPr txBox="1"/>
          <p:nvPr/>
        </p:nvSpPr>
        <p:spPr>
          <a:xfrm>
            <a:off x="1267138" y="3589844"/>
            <a:ext cx="295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너무 많은데</a:t>
            </a:r>
            <a:r>
              <a:rPr lang="en-US" altLang="ko-KR" sz="16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..</a:t>
            </a:r>
          </a:p>
          <a:p>
            <a:pPr algn="ctr"/>
            <a:r>
              <a:rPr lang="ko-KR" altLang="en-US" sz="16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그냥 안 </a:t>
            </a:r>
            <a:r>
              <a:rPr lang="ko-KR" altLang="en-US" sz="1600" dirty="0" err="1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사야겠다</a:t>
            </a:r>
            <a:r>
              <a:rPr lang="en-US" altLang="ko-KR" sz="16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...</a:t>
            </a:r>
            <a:endParaRPr lang="ko-KR" altLang="en-US" sz="1600" dirty="0">
              <a:solidFill>
                <a:srgbClr val="3A1D1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E7BAAC2-5DCC-4FD3-8D23-443EAB09FCE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00" y="916953"/>
            <a:ext cx="694838" cy="6948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DA5995B-EA70-49A5-A98D-2E08118BD3CF}"/>
              </a:ext>
            </a:extLst>
          </p:cNvPr>
          <p:cNvSpPr txBox="1"/>
          <p:nvPr/>
        </p:nvSpPr>
        <p:spPr>
          <a:xfrm>
            <a:off x="2311939" y="775372"/>
            <a:ext cx="5422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 가구는 증가하고 있고 </a:t>
            </a:r>
            <a:endParaRPr lang="en-US" altLang="ko-KR" sz="2000" dirty="0">
              <a:solidFill>
                <a:srgbClr val="3A1D1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과일 뿐만 아니라 식재료 등 </a:t>
            </a:r>
            <a:endParaRPr lang="en-US" altLang="ko-KR" sz="2000" dirty="0">
              <a:solidFill>
                <a:srgbClr val="3A1D1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혼자서 구매하기 부담스러운 양과 가격을 가진 것들이 있습니다</a:t>
            </a:r>
            <a:r>
              <a:rPr lang="en-US" altLang="ko-KR" sz="20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000" dirty="0">
              <a:solidFill>
                <a:srgbClr val="3A1D1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71E81F6-214B-4D11-AF09-32E2EFBB1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15053" y="2098811"/>
            <a:ext cx="2587170" cy="23480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A66A525-8C84-44D8-A443-075D38B87949}"/>
              </a:ext>
            </a:extLst>
          </p:cNvPr>
          <p:cNvSpPr txBox="1"/>
          <p:nvPr/>
        </p:nvSpPr>
        <p:spPr>
          <a:xfrm>
            <a:off x="3787443" y="3546832"/>
            <a:ext cx="295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흠</a:t>
            </a:r>
            <a:r>
              <a:rPr lang="en-US" altLang="ko-KR" sz="16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53E3EC-4393-4D5D-A246-A8622C14B694}"/>
              </a:ext>
            </a:extLst>
          </p:cNvPr>
          <p:cNvGrpSpPr/>
          <p:nvPr/>
        </p:nvGrpSpPr>
        <p:grpSpPr>
          <a:xfrm>
            <a:off x="66834" y="-266283"/>
            <a:ext cx="1618675" cy="1042313"/>
            <a:chOff x="1251412" y="2790142"/>
            <a:chExt cx="4672668" cy="994950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11007AD7-8264-4048-B8DC-FD1864AC2226}"/>
                </a:ext>
              </a:extLst>
            </p:cNvPr>
            <p:cNvSpPr txBox="1">
              <a:spLocks/>
            </p:cNvSpPr>
            <p:nvPr/>
          </p:nvSpPr>
          <p:spPr>
            <a:xfrm>
              <a:off x="1251412" y="2790142"/>
              <a:ext cx="4672668" cy="9949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ko-KR" altLang="en-US" sz="3200" dirty="0" err="1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스플릿</a:t>
              </a:r>
              <a:endParaRPr lang="ko-KR" altLang="en-US" sz="32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FD1B41A-FD3F-4A3D-AA33-87F054B902C8}"/>
                </a:ext>
              </a:extLst>
            </p:cNvPr>
            <p:cNvGrpSpPr/>
            <p:nvPr/>
          </p:nvGrpSpPr>
          <p:grpSpPr>
            <a:xfrm>
              <a:off x="1965539" y="3436705"/>
              <a:ext cx="629530" cy="226377"/>
              <a:chOff x="3400057" y="1001102"/>
              <a:chExt cx="629530" cy="226377"/>
            </a:xfrm>
            <a:solidFill>
              <a:srgbClr val="FAE100"/>
            </a:solidFill>
          </p:grpSpPr>
          <p:sp>
            <p:nvSpPr>
              <p:cNvPr id="39" name="직각 삼각형 38">
                <a:extLst>
                  <a:ext uri="{FF2B5EF4-FFF2-40B4-BE49-F238E27FC236}">
                    <a16:creationId xmlns:a16="http://schemas.microsoft.com/office/drawing/2014/main" id="{EA97E450-7A3D-49F4-AFD9-BA3C8C769460}"/>
                  </a:ext>
                </a:extLst>
              </p:cNvPr>
              <p:cNvSpPr/>
              <p:nvPr/>
            </p:nvSpPr>
            <p:spPr>
              <a:xfrm flipH="1">
                <a:off x="3400057" y="1001102"/>
                <a:ext cx="629530" cy="226377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6AEFFA6D-5BCE-4EFC-B66A-08B36B78047D}"/>
                  </a:ext>
                </a:extLst>
              </p:cNvPr>
              <p:cNvCxnSpPr>
                <a:cxnSpLocks/>
                <a:stCxn id="39" idx="4"/>
                <a:endCxn id="39" idx="5"/>
              </p:cNvCxnSpPr>
              <p:nvPr/>
            </p:nvCxnSpPr>
            <p:spPr>
              <a:xfrm flipV="1">
                <a:off x="3400057" y="1114291"/>
                <a:ext cx="314765" cy="113188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71F6BFF-3E2F-42A8-94C7-7E2799D6455A}"/>
                </a:ext>
              </a:extLst>
            </p:cNvPr>
            <p:cNvGrpSpPr/>
            <p:nvPr/>
          </p:nvGrpSpPr>
          <p:grpSpPr>
            <a:xfrm>
              <a:off x="3471191" y="3448677"/>
              <a:ext cx="629529" cy="226380"/>
              <a:chOff x="4905709" y="1013074"/>
              <a:chExt cx="629529" cy="226380"/>
            </a:xfrm>
            <a:solidFill>
              <a:srgbClr val="FAE100"/>
            </a:solidFill>
          </p:grpSpPr>
          <p:sp>
            <p:nvSpPr>
              <p:cNvPr id="37" name="직각 삼각형 36">
                <a:extLst>
                  <a:ext uri="{FF2B5EF4-FFF2-40B4-BE49-F238E27FC236}">
                    <a16:creationId xmlns:a16="http://schemas.microsoft.com/office/drawing/2014/main" id="{7F588289-071B-481C-822D-BF90AC38646F}"/>
                  </a:ext>
                </a:extLst>
              </p:cNvPr>
              <p:cNvSpPr/>
              <p:nvPr/>
            </p:nvSpPr>
            <p:spPr>
              <a:xfrm flipH="1">
                <a:off x="4905709" y="1013074"/>
                <a:ext cx="629529" cy="226376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45A0B117-F2C6-47DA-B8BF-971E358EBF06}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V="1">
                <a:off x="4905715" y="1013074"/>
                <a:ext cx="629523" cy="22638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D5398A0-CA61-444D-9C7C-128F952533F9}"/>
                </a:ext>
              </a:extLst>
            </p:cNvPr>
            <p:cNvGrpSpPr/>
            <p:nvPr/>
          </p:nvGrpSpPr>
          <p:grpSpPr>
            <a:xfrm>
              <a:off x="5030517" y="3448672"/>
              <a:ext cx="700631" cy="226380"/>
              <a:chOff x="6465035" y="1013069"/>
              <a:chExt cx="700631" cy="226380"/>
            </a:xfrm>
            <a:solidFill>
              <a:srgbClr val="FAE100"/>
            </a:solidFill>
          </p:grpSpPr>
          <p:sp>
            <p:nvSpPr>
              <p:cNvPr id="35" name="직각 삼각형 34">
                <a:extLst>
                  <a:ext uri="{FF2B5EF4-FFF2-40B4-BE49-F238E27FC236}">
                    <a16:creationId xmlns:a16="http://schemas.microsoft.com/office/drawing/2014/main" id="{718BB25A-6C0F-43D7-87CE-7252F411794A}"/>
                  </a:ext>
                </a:extLst>
              </p:cNvPr>
              <p:cNvSpPr/>
              <p:nvPr/>
            </p:nvSpPr>
            <p:spPr>
              <a:xfrm flipH="1">
                <a:off x="6465035" y="1013069"/>
                <a:ext cx="700631" cy="226380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E38B395-0523-4704-B17F-79EF83EA62FE}"/>
                  </a:ext>
                </a:extLst>
              </p:cNvPr>
              <p:cNvCxnSpPr>
                <a:cxnSpLocks/>
                <a:stCxn id="35" idx="4"/>
                <a:endCxn id="35" idx="0"/>
              </p:cNvCxnSpPr>
              <p:nvPr/>
            </p:nvCxnSpPr>
            <p:spPr>
              <a:xfrm flipV="1">
                <a:off x="6465035" y="1013069"/>
                <a:ext cx="700631" cy="22638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Picture 4" descr="ì¤ëê¸° 3ë¶ì¹´ë ">
            <a:extLst>
              <a:ext uri="{FF2B5EF4-FFF2-40B4-BE49-F238E27FC236}">
                <a16:creationId xmlns:a16="http://schemas.microsoft.com/office/drawing/2014/main" id="{A8047A16-1AF2-44E2-99C3-F7B737699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604" y="2840268"/>
            <a:ext cx="937416" cy="102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3968DED-CB2F-4342-B463-63600BE1F598}"/>
              </a:ext>
            </a:extLst>
          </p:cNvPr>
          <p:cNvSpPr txBox="1"/>
          <p:nvPr/>
        </p:nvSpPr>
        <p:spPr>
          <a:xfrm>
            <a:off x="2534928" y="3149920"/>
            <a:ext cx="16524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11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 카레 </a:t>
            </a:r>
            <a:r>
              <a:rPr lang="en-US" altLang="ko-KR" sz="11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30</a:t>
            </a:r>
            <a:r>
              <a:rPr lang="ko-KR" altLang="en-US" sz="11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endParaRPr lang="en-US" altLang="ko-KR" sz="1100" dirty="0">
              <a:solidFill>
                <a:srgbClr val="3A1D1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1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21,900</a:t>
            </a:r>
            <a:r>
              <a:rPr lang="ko-KR" altLang="en-US" sz="11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</a:t>
            </a:r>
          </a:p>
        </p:txBody>
      </p:sp>
      <p:pic>
        <p:nvPicPr>
          <p:cNvPr id="44" name="Picture 4" descr="ì¤ëê¸° 3ë¶ì¹´ë ">
            <a:extLst>
              <a:ext uri="{FF2B5EF4-FFF2-40B4-BE49-F238E27FC236}">
                <a16:creationId xmlns:a16="http://schemas.microsoft.com/office/drawing/2014/main" id="{24B5607D-3AFE-4B63-9C54-F65574BBD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147" y="2317390"/>
            <a:ext cx="937416" cy="102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716C92E-E3A7-4951-B037-0C714FACE2D3}"/>
              </a:ext>
            </a:extLst>
          </p:cNvPr>
          <p:cNvSpPr txBox="1"/>
          <p:nvPr/>
        </p:nvSpPr>
        <p:spPr>
          <a:xfrm>
            <a:off x="4933550" y="2624395"/>
            <a:ext cx="16524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11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 카레 편의점</a:t>
            </a:r>
            <a:endParaRPr lang="en-US" altLang="ko-KR" sz="1100" dirty="0">
              <a:solidFill>
                <a:srgbClr val="3A1D1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1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1,500</a:t>
            </a:r>
            <a:r>
              <a:rPr lang="ko-KR" altLang="en-US" sz="11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</a:t>
            </a:r>
          </a:p>
        </p:txBody>
      </p:sp>
      <p:pic>
        <p:nvPicPr>
          <p:cNvPr id="46" name="Picture 4" descr="ì¤ëê¸° 3ë¶ì¹´ë ">
            <a:extLst>
              <a:ext uri="{FF2B5EF4-FFF2-40B4-BE49-F238E27FC236}">
                <a16:creationId xmlns:a16="http://schemas.microsoft.com/office/drawing/2014/main" id="{8DAAC19B-068B-43E7-AE82-62841C696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581" y="2858851"/>
            <a:ext cx="937416" cy="102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AE7FB26-CFBD-43FB-BD18-3A05EC4E4F60}"/>
              </a:ext>
            </a:extLst>
          </p:cNvPr>
          <p:cNvSpPr txBox="1"/>
          <p:nvPr/>
        </p:nvSpPr>
        <p:spPr>
          <a:xfrm>
            <a:off x="4933550" y="3120556"/>
            <a:ext cx="16524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11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 카레 온라인</a:t>
            </a:r>
            <a:endParaRPr lang="en-US" altLang="ko-KR" sz="1100" dirty="0">
              <a:solidFill>
                <a:srgbClr val="3A1D1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1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690</a:t>
            </a:r>
            <a:r>
              <a:rPr lang="ko-KR" altLang="en-US" sz="11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376470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D3517EAF-D13F-4ED3-8D03-76D2AAC0FEA4}"/>
              </a:ext>
            </a:extLst>
          </p:cNvPr>
          <p:cNvSpPr/>
          <p:nvPr/>
        </p:nvSpPr>
        <p:spPr>
          <a:xfrm rot="5400000">
            <a:off x="1205080" y="-1207663"/>
            <a:ext cx="1296426" cy="3706586"/>
          </a:xfrm>
          <a:prstGeom prst="rtTriangle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DB2DE3F1-B3F3-4932-8321-CEDE5F9C2396}"/>
              </a:ext>
            </a:extLst>
          </p:cNvPr>
          <p:cNvSpPr/>
          <p:nvPr/>
        </p:nvSpPr>
        <p:spPr>
          <a:xfrm rot="16200000">
            <a:off x="6651825" y="4364883"/>
            <a:ext cx="1296426" cy="3706586"/>
          </a:xfrm>
          <a:prstGeom prst="rtTriangle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D4416E2-3177-41D7-93BD-01AADDA09662}"/>
              </a:ext>
            </a:extLst>
          </p:cNvPr>
          <p:cNvGrpSpPr/>
          <p:nvPr/>
        </p:nvGrpSpPr>
        <p:grpSpPr>
          <a:xfrm>
            <a:off x="306420" y="4382212"/>
            <a:ext cx="1456968" cy="1844614"/>
            <a:chOff x="776204" y="3760008"/>
            <a:chExt cx="1456968" cy="184461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3BB0E55-03AF-4DD7-A5C9-CE27B4702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219" y="3760008"/>
              <a:ext cx="1352938" cy="135293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77F74F-4F21-4F0C-986E-ED7D6BACDCA7}"/>
                </a:ext>
              </a:extLst>
            </p:cNvPr>
            <p:cNvSpPr txBox="1"/>
            <p:nvPr/>
          </p:nvSpPr>
          <p:spPr>
            <a:xfrm>
              <a:off x="776204" y="5142957"/>
              <a:ext cx="1456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3A1D1E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자취생 </a:t>
              </a:r>
              <a:r>
                <a:rPr lang="en-US" altLang="ko-KR" sz="2400" dirty="0">
                  <a:solidFill>
                    <a:srgbClr val="3A1D1E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</a:t>
              </a:r>
              <a:r>
                <a:rPr lang="ko-KR" altLang="en-US" sz="2400" dirty="0">
                  <a:solidFill>
                    <a:srgbClr val="3A1D1E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군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E049DD7-A73B-4923-BE3C-A82BE4812059}"/>
              </a:ext>
            </a:extLst>
          </p:cNvPr>
          <p:cNvGrpSpPr/>
          <p:nvPr/>
        </p:nvGrpSpPr>
        <p:grpSpPr>
          <a:xfrm>
            <a:off x="5498759" y="4436851"/>
            <a:ext cx="1456968" cy="1814603"/>
            <a:chOff x="5891830" y="3790019"/>
            <a:chExt cx="1456968" cy="181460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83493FC-FB4B-4920-AFA8-22B57F1CB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7099" y="3790019"/>
              <a:ext cx="1352938" cy="135293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BC7C5-2617-4F58-9944-34DF2DAC946E}"/>
                </a:ext>
              </a:extLst>
            </p:cNvPr>
            <p:cNvSpPr txBox="1"/>
            <p:nvPr/>
          </p:nvSpPr>
          <p:spPr>
            <a:xfrm>
              <a:off x="5891830" y="5142957"/>
              <a:ext cx="1456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3A1D1E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자취생 </a:t>
              </a:r>
              <a:r>
                <a:rPr lang="en-US" altLang="ko-KR" sz="2400" dirty="0">
                  <a:solidFill>
                    <a:srgbClr val="3A1D1E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</a:t>
              </a:r>
              <a:r>
                <a:rPr lang="ko-KR" altLang="en-US" sz="2400" dirty="0">
                  <a:solidFill>
                    <a:srgbClr val="3A1D1E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양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7475E0A-5705-4BEC-975D-1A7DD8369CB4}"/>
              </a:ext>
            </a:extLst>
          </p:cNvPr>
          <p:cNvGrpSpPr/>
          <p:nvPr/>
        </p:nvGrpSpPr>
        <p:grpSpPr>
          <a:xfrm>
            <a:off x="1711373" y="1856463"/>
            <a:ext cx="4005579" cy="3686643"/>
            <a:chOff x="1711373" y="1856463"/>
            <a:chExt cx="4005579" cy="368664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95A4299-BDEB-41E7-8129-AE7758FF6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373" y="1856463"/>
              <a:ext cx="4005579" cy="339973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75E5EF-EDDF-41D8-B9AF-9021F03D8387}"/>
                </a:ext>
              </a:extLst>
            </p:cNvPr>
            <p:cNvSpPr txBox="1"/>
            <p:nvPr/>
          </p:nvSpPr>
          <p:spPr>
            <a:xfrm>
              <a:off x="3290863" y="2682931"/>
              <a:ext cx="1652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r>
                <a:rPr lang="ko-KR" altLang="en-US" dirty="0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 카레 </a:t>
              </a:r>
              <a:r>
                <a:rPr lang="en-US" altLang="ko-KR" dirty="0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30</a:t>
              </a:r>
              <a:r>
                <a:rPr lang="ko-KR" altLang="en-US" dirty="0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</a:t>
              </a:r>
              <a:endPara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dirty="0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21,900</a:t>
              </a:r>
              <a:r>
                <a:rPr lang="ko-KR" altLang="en-US" dirty="0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원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391F582-1658-48C6-89AA-8B215CE1F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34831">
              <a:off x="4894828" y="4913728"/>
              <a:ext cx="714188" cy="544568"/>
            </a:xfrm>
            <a:prstGeom prst="rect">
              <a:avLst/>
            </a:prstGeom>
          </p:spPr>
        </p:pic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F2DDA91-EBDA-4B8D-8FA3-01F9677AE347}"/>
                </a:ext>
              </a:extLst>
            </p:cNvPr>
            <p:cNvSpPr/>
            <p:nvPr/>
          </p:nvSpPr>
          <p:spPr>
            <a:xfrm>
              <a:off x="4561014" y="4509543"/>
              <a:ext cx="446626" cy="44405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E002D9-F502-4BD5-88ED-1F851EEACCF8}"/>
                </a:ext>
              </a:extLst>
            </p:cNvPr>
            <p:cNvSpPr txBox="1"/>
            <p:nvPr/>
          </p:nvSpPr>
          <p:spPr>
            <a:xfrm>
              <a:off x="2088664" y="3366549"/>
              <a:ext cx="3129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같이 살 사람</a:t>
              </a:r>
              <a:endParaRPr lang="en-US" altLang="ko-KR" sz="20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SPLIT</a:t>
              </a:r>
              <a:r>
                <a:rPr lang="ko-KR" altLang="en-US" sz="2000" dirty="0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에서 </a:t>
              </a:r>
              <a:endParaRPr lang="en-US" altLang="ko-KR" sz="20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찾아 </a:t>
              </a:r>
              <a:r>
                <a:rPr lang="ko-KR" altLang="en-US" sz="2000" dirty="0" err="1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봐야지</a:t>
              </a:r>
              <a:r>
                <a:rPr lang="en-US" altLang="ko-KR" sz="2000" dirty="0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~</a:t>
              </a:r>
              <a:endParaRPr lang="ko-KR" altLang="en-US" sz="20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DA5995B-EA70-49A5-A98D-2E08118BD3CF}"/>
              </a:ext>
            </a:extLst>
          </p:cNvPr>
          <p:cNvSpPr txBox="1"/>
          <p:nvPr/>
        </p:nvSpPr>
        <p:spPr>
          <a:xfrm>
            <a:off x="1853293" y="920334"/>
            <a:ext cx="6344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이러한 불편함을 해소하기 위한 서비스가 바로 </a:t>
            </a:r>
            <a:r>
              <a:rPr lang="en-US" altLang="ko-KR" sz="20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SPLIT</a:t>
            </a:r>
            <a:r>
              <a:rPr lang="ko-KR" altLang="en-US" sz="20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입니다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220448F-E63D-42D4-85E8-20AC8D7AF14E}"/>
              </a:ext>
            </a:extLst>
          </p:cNvPr>
          <p:cNvGrpSpPr/>
          <p:nvPr/>
        </p:nvGrpSpPr>
        <p:grpSpPr>
          <a:xfrm>
            <a:off x="66834" y="-266283"/>
            <a:ext cx="1618675" cy="1042313"/>
            <a:chOff x="1251412" y="2790142"/>
            <a:chExt cx="4672668" cy="994950"/>
          </a:xfrm>
        </p:grpSpPr>
        <p:sp>
          <p:nvSpPr>
            <p:cNvPr id="29" name="제목 1">
              <a:extLst>
                <a:ext uri="{FF2B5EF4-FFF2-40B4-BE49-F238E27FC236}">
                  <a16:creationId xmlns:a16="http://schemas.microsoft.com/office/drawing/2014/main" id="{FA588B8D-A0A0-4533-A35A-896F4F5948D6}"/>
                </a:ext>
              </a:extLst>
            </p:cNvPr>
            <p:cNvSpPr txBox="1">
              <a:spLocks/>
            </p:cNvSpPr>
            <p:nvPr/>
          </p:nvSpPr>
          <p:spPr>
            <a:xfrm>
              <a:off x="1251412" y="2790142"/>
              <a:ext cx="4672668" cy="9949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ko-KR" altLang="en-US" sz="3200" dirty="0" err="1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스플릿</a:t>
              </a:r>
              <a:endParaRPr lang="ko-KR" altLang="en-US" sz="32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E4E0E2C-33FB-42E1-ABFF-E67BB57AC1A4}"/>
                </a:ext>
              </a:extLst>
            </p:cNvPr>
            <p:cNvGrpSpPr/>
            <p:nvPr/>
          </p:nvGrpSpPr>
          <p:grpSpPr>
            <a:xfrm>
              <a:off x="1965539" y="3436705"/>
              <a:ext cx="629530" cy="226377"/>
              <a:chOff x="3400057" y="1001102"/>
              <a:chExt cx="629530" cy="226377"/>
            </a:xfrm>
            <a:solidFill>
              <a:srgbClr val="FAE100"/>
            </a:solidFill>
          </p:grpSpPr>
          <p:sp>
            <p:nvSpPr>
              <p:cNvPr id="37" name="직각 삼각형 36">
                <a:extLst>
                  <a:ext uri="{FF2B5EF4-FFF2-40B4-BE49-F238E27FC236}">
                    <a16:creationId xmlns:a16="http://schemas.microsoft.com/office/drawing/2014/main" id="{7CFF6343-4424-4D86-9779-AB86FF9058CC}"/>
                  </a:ext>
                </a:extLst>
              </p:cNvPr>
              <p:cNvSpPr/>
              <p:nvPr/>
            </p:nvSpPr>
            <p:spPr>
              <a:xfrm flipH="1">
                <a:off x="3400057" y="1001102"/>
                <a:ext cx="629530" cy="226377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006A6AB-BFFE-4460-B594-0AC5B7DE2DF1}"/>
                  </a:ext>
                </a:extLst>
              </p:cNvPr>
              <p:cNvCxnSpPr>
                <a:cxnSpLocks/>
                <a:stCxn id="37" idx="4"/>
                <a:endCxn id="37" idx="5"/>
              </p:cNvCxnSpPr>
              <p:nvPr/>
            </p:nvCxnSpPr>
            <p:spPr>
              <a:xfrm flipV="1">
                <a:off x="3400057" y="1114291"/>
                <a:ext cx="314765" cy="113188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B119E79-BCC8-4E16-A49C-4E8E1D6719B7}"/>
                </a:ext>
              </a:extLst>
            </p:cNvPr>
            <p:cNvGrpSpPr/>
            <p:nvPr/>
          </p:nvGrpSpPr>
          <p:grpSpPr>
            <a:xfrm>
              <a:off x="3471191" y="3448677"/>
              <a:ext cx="629529" cy="226380"/>
              <a:chOff x="4905709" y="1013074"/>
              <a:chExt cx="629529" cy="226380"/>
            </a:xfrm>
            <a:solidFill>
              <a:srgbClr val="FAE100"/>
            </a:solidFill>
          </p:grpSpPr>
          <p:sp>
            <p:nvSpPr>
              <p:cNvPr id="35" name="직각 삼각형 34">
                <a:extLst>
                  <a:ext uri="{FF2B5EF4-FFF2-40B4-BE49-F238E27FC236}">
                    <a16:creationId xmlns:a16="http://schemas.microsoft.com/office/drawing/2014/main" id="{2281F103-2E36-4530-B06F-BB20C08B5B35}"/>
                  </a:ext>
                </a:extLst>
              </p:cNvPr>
              <p:cNvSpPr/>
              <p:nvPr/>
            </p:nvSpPr>
            <p:spPr>
              <a:xfrm flipH="1">
                <a:off x="4905709" y="1013074"/>
                <a:ext cx="629529" cy="226376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2E430079-EC69-4342-8CE4-191AAF9A6B5E}"/>
                  </a:ext>
                </a:extLst>
              </p:cNvPr>
              <p:cNvCxnSpPr>
                <a:cxnSpLocks/>
                <a:endCxn id="35" idx="0"/>
              </p:cNvCxnSpPr>
              <p:nvPr/>
            </p:nvCxnSpPr>
            <p:spPr>
              <a:xfrm flipV="1">
                <a:off x="4905715" y="1013074"/>
                <a:ext cx="629523" cy="22638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AF592C0-660E-4F9F-BE17-F848C7BAA9AC}"/>
                </a:ext>
              </a:extLst>
            </p:cNvPr>
            <p:cNvGrpSpPr/>
            <p:nvPr/>
          </p:nvGrpSpPr>
          <p:grpSpPr>
            <a:xfrm>
              <a:off x="5030517" y="3448672"/>
              <a:ext cx="700631" cy="226380"/>
              <a:chOff x="6465035" y="1013069"/>
              <a:chExt cx="700631" cy="226380"/>
            </a:xfrm>
            <a:solidFill>
              <a:srgbClr val="FAE100"/>
            </a:solidFill>
          </p:grpSpPr>
          <p:sp>
            <p:nvSpPr>
              <p:cNvPr id="33" name="직각 삼각형 32">
                <a:extLst>
                  <a:ext uri="{FF2B5EF4-FFF2-40B4-BE49-F238E27FC236}">
                    <a16:creationId xmlns:a16="http://schemas.microsoft.com/office/drawing/2014/main" id="{D0261BFB-3C28-4B1F-89F9-AAE537393007}"/>
                  </a:ext>
                </a:extLst>
              </p:cNvPr>
              <p:cNvSpPr/>
              <p:nvPr/>
            </p:nvSpPr>
            <p:spPr>
              <a:xfrm flipH="1">
                <a:off x="6465035" y="1013069"/>
                <a:ext cx="700631" cy="226380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E93049F4-7BAE-492D-9BDD-AD2EF63ECBBF}"/>
                  </a:ext>
                </a:extLst>
              </p:cNvPr>
              <p:cNvCxnSpPr>
                <a:cxnSpLocks/>
                <a:stCxn id="33" idx="4"/>
                <a:endCxn id="33" idx="0"/>
              </p:cNvCxnSpPr>
              <p:nvPr/>
            </p:nvCxnSpPr>
            <p:spPr>
              <a:xfrm flipV="1">
                <a:off x="6465035" y="1013069"/>
                <a:ext cx="700631" cy="22638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8" name="Picture 4" descr="ì¤ëê¸° 3ë¶ì¹´ë ">
            <a:extLst>
              <a:ext uri="{FF2B5EF4-FFF2-40B4-BE49-F238E27FC236}">
                <a16:creationId xmlns:a16="http://schemas.microsoft.com/office/drawing/2014/main" id="{5F30B0EC-35CD-427E-907A-032D7F14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840" y="2316827"/>
            <a:ext cx="1303390" cy="142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5B9794B-3266-490B-A4FD-8A32D6DED9E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509" y="862705"/>
            <a:ext cx="694838" cy="6948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53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D3517EAF-D13F-4ED3-8D03-76D2AAC0FEA4}"/>
              </a:ext>
            </a:extLst>
          </p:cNvPr>
          <p:cNvSpPr/>
          <p:nvPr/>
        </p:nvSpPr>
        <p:spPr>
          <a:xfrm rot="5400000">
            <a:off x="1205080" y="-1207663"/>
            <a:ext cx="1296426" cy="3706586"/>
          </a:xfrm>
          <a:prstGeom prst="rtTriangle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DB2DE3F1-B3F3-4932-8321-CEDE5F9C2396}"/>
              </a:ext>
            </a:extLst>
          </p:cNvPr>
          <p:cNvSpPr/>
          <p:nvPr/>
        </p:nvSpPr>
        <p:spPr>
          <a:xfrm rot="16200000">
            <a:off x="6651825" y="4364883"/>
            <a:ext cx="1296426" cy="3706586"/>
          </a:xfrm>
          <a:prstGeom prst="rtTriangle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49B19F-7158-4EFF-A0A5-E85852B0E27C}"/>
              </a:ext>
            </a:extLst>
          </p:cNvPr>
          <p:cNvGrpSpPr/>
          <p:nvPr/>
        </p:nvGrpSpPr>
        <p:grpSpPr>
          <a:xfrm>
            <a:off x="1918674" y="3539672"/>
            <a:ext cx="5306652" cy="994950"/>
            <a:chOff x="2313348" y="1773054"/>
            <a:chExt cx="5306652" cy="994950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616C9F88-52B7-4070-ADAB-57003DBF3D2D}"/>
                </a:ext>
              </a:extLst>
            </p:cNvPr>
            <p:cNvSpPr txBox="1">
              <a:spLocks/>
            </p:cNvSpPr>
            <p:nvPr/>
          </p:nvSpPr>
          <p:spPr>
            <a:xfrm>
              <a:off x="2313348" y="1773054"/>
              <a:ext cx="5306652" cy="9949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SPLIT</a:t>
              </a:r>
              <a:endPara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FF5C9A2-3D82-4E5A-9AAB-892942030F1A}"/>
                </a:ext>
              </a:extLst>
            </p:cNvPr>
            <p:cNvGrpSpPr/>
            <p:nvPr/>
          </p:nvGrpSpPr>
          <p:grpSpPr>
            <a:xfrm>
              <a:off x="2630340" y="2051866"/>
              <a:ext cx="478620" cy="524256"/>
              <a:chOff x="3008292" y="733828"/>
              <a:chExt cx="478620" cy="524256"/>
            </a:xfrm>
          </p:grpSpPr>
          <p:sp>
            <p:nvSpPr>
              <p:cNvPr id="28" name="직각 삼각형 27">
                <a:extLst>
                  <a:ext uri="{FF2B5EF4-FFF2-40B4-BE49-F238E27FC236}">
                    <a16:creationId xmlns:a16="http://schemas.microsoft.com/office/drawing/2014/main" id="{93CD1371-E0AF-4102-B83D-A44034A631FC}"/>
                  </a:ext>
                </a:extLst>
              </p:cNvPr>
              <p:cNvSpPr/>
              <p:nvPr/>
            </p:nvSpPr>
            <p:spPr>
              <a:xfrm flipH="1">
                <a:off x="3008292" y="733828"/>
                <a:ext cx="478620" cy="52425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34FC8E3-DA8A-49FD-AA1A-4F7E7C623D94}"/>
                  </a:ext>
                </a:extLst>
              </p:cNvPr>
              <p:cNvCxnSpPr>
                <a:endCxn id="28" idx="0"/>
              </p:cNvCxnSpPr>
              <p:nvPr/>
            </p:nvCxnSpPr>
            <p:spPr>
              <a:xfrm flipV="1">
                <a:off x="3008292" y="733828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D8528DE-661B-4BE3-8990-C0D673BBA992}"/>
                </a:ext>
              </a:extLst>
            </p:cNvPr>
            <p:cNvGrpSpPr/>
            <p:nvPr/>
          </p:nvGrpSpPr>
          <p:grpSpPr>
            <a:xfrm>
              <a:off x="3733102" y="2036166"/>
              <a:ext cx="478620" cy="524256"/>
              <a:chOff x="3008292" y="733828"/>
              <a:chExt cx="478620" cy="524256"/>
            </a:xfrm>
          </p:grpSpPr>
          <p:sp>
            <p:nvSpPr>
              <p:cNvPr id="26" name="직각 삼각형 25">
                <a:extLst>
                  <a:ext uri="{FF2B5EF4-FFF2-40B4-BE49-F238E27FC236}">
                    <a16:creationId xmlns:a16="http://schemas.microsoft.com/office/drawing/2014/main" id="{D7B3B2B0-51D5-4275-A922-4E5172AD4BE3}"/>
                  </a:ext>
                </a:extLst>
              </p:cNvPr>
              <p:cNvSpPr/>
              <p:nvPr/>
            </p:nvSpPr>
            <p:spPr>
              <a:xfrm flipH="1">
                <a:off x="3008292" y="733828"/>
                <a:ext cx="478620" cy="52425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81BE8E6B-D2FD-4464-B32F-4E16B76F4511}"/>
                  </a:ext>
                </a:extLst>
              </p:cNvPr>
              <p:cNvCxnSpPr>
                <a:endCxn id="26" idx="0"/>
              </p:cNvCxnSpPr>
              <p:nvPr/>
            </p:nvCxnSpPr>
            <p:spPr>
              <a:xfrm flipV="1">
                <a:off x="3008292" y="733828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60FB667-1D5C-44F6-85FC-923045235301}"/>
                </a:ext>
              </a:extLst>
            </p:cNvPr>
            <p:cNvGrpSpPr/>
            <p:nvPr/>
          </p:nvGrpSpPr>
          <p:grpSpPr>
            <a:xfrm>
              <a:off x="5079308" y="2051866"/>
              <a:ext cx="478620" cy="524256"/>
              <a:chOff x="3120926" y="741515"/>
              <a:chExt cx="478620" cy="524256"/>
            </a:xfrm>
          </p:grpSpPr>
          <p:sp>
            <p:nvSpPr>
              <p:cNvPr id="24" name="직각 삼각형 23">
                <a:extLst>
                  <a:ext uri="{FF2B5EF4-FFF2-40B4-BE49-F238E27FC236}">
                    <a16:creationId xmlns:a16="http://schemas.microsoft.com/office/drawing/2014/main" id="{EBCA031A-2FAA-4471-97BE-DF263C7DA175}"/>
                  </a:ext>
                </a:extLst>
              </p:cNvPr>
              <p:cNvSpPr/>
              <p:nvPr/>
            </p:nvSpPr>
            <p:spPr>
              <a:xfrm flipH="1">
                <a:off x="3120926" y="741515"/>
                <a:ext cx="478620" cy="52425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A3474242-FDE0-41B9-88B2-93593C39FCDE}"/>
                  </a:ext>
                </a:extLst>
              </p:cNvPr>
              <p:cNvCxnSpPr>
                <a:endCxn id="24" idx="0"/>
              </p:cNvCxnSpPr>
              <p:nvPr/>
            </p:nvCxnSpPr>
            <p:spPr>
              <a:xfrm flipV="1">
                <a:off x="3120926" y="741515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55DAFAB-523B-449E-8D0E-976CC6907155}"/>
                </a:ext>
              </a:extLst>
            </p:cNvPr>
            <p:cNvGrpSpPr/>
            <p:nvPr/>
          </p:nvGrpSpPr>
          <p:grpSpPr>
            <a:xfrm>
              <a:off x="6182070" y="2005893"/>
              <a:ext cx="478620" cy="524256"/>
              <a:chOff x="3008292" y="733828"/>
              <a:chExt cx="478620" cy="524256"/>
            </a:xfrm>
          </p:grpSpPr>
          <p:sp>
            <p:nvSpPr>
              <p:cNvPr id="22" name="직각 삼각형 21">
                <a:extLst>
                  <a:ext uri="{FF2B5EF4-FFF2-40B4-BE49-F238E27FC236}">
                    <a16:creationId xmlns:a16="http://schemas.microsoft.com/office/drawing/2014/main" id="{C4C7D520-9413-4965-B3C2-C0E5C08B4BD9}"/>
                  </a:ext>
                </a:extLst>
              </p:cNvPr>
              <p:cNvSpPr/>
              <p:nvPr/>
            </p:nvSpPr>
            <p:spPr>
              <a:xfrm flipH="1">
                <a:off x="3008292" y="733828"/>
                <a:ext cx="478620" cy="52425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B47AA4F-F020-452B-BD3B-B5F7BEF11800}"/>
                  </a:ext>
                </a:extLst>
              </p:cNvPr>
              <p:cNvCxnSpPr>
                <a:endCxn id="22" idx="0"/>
              </p:cNvCxnSpPr>
              <p:nvPr/>
            </p:nvCxnSpPr>
            <p:spPr>
              <a:xfrm flipV="1">
                <a:off x="3008292" y="733828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24FD057-7F7C-4A93-A12E-62632A73EEC8}"/>
                </a:ext>
              </a:extLst>
            </p:cNvPr>
            <p:cNvGrpSpPr/>
            <p:nvPr/>
          </p:nvGrpSpPr>
          <p:grpSpPr>
            <a:xfrm>
              <a:off x="7141380" y="2010956"/>
              <a:ext cx="478620" cy="524256"/>
              <a:chOff x="3008292" y="733828"/>
              <a:chExt cx="478620" cy="524256"/>
            </a:xfrm>
          </p:grpSpPr>
          <p:sp>
            <p:nvSpPr>
              <p:cNvPr id="20" name="직각 삼각형 19">
                <a:extLst>
                  <a:ext uri="{FF2B5EF4-FFF2-40B4-BE49-F238E27FC236}">
                    <a16:creationId xmlns:a16="http://schemas.microsoft.com/office/drawing/2014/main" id="{7BECE1A2-0634-4935-9378-D83758109BEC}"/>
                  </a:ext>
                </a:extLst>
              </p:cNvPr>
              <p:cNvSpPr/>
              <p:nvPr/>
            </p:nvSpPr>
            <p:spPr>
              <a:xfrm flipH="1">
                <a:off x="3008292" y="733828"/>
                <a:ext cx="478620" cy="52425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620DFCA-439A-4185-B7B5-11308657393B}"/>
                  </a:ext>
                </a:extLst>
              </p:cNvPr>
              <p:cNvCxnSpPr>
                <a:endCxn id="20" idx="0"/>
              </p:cNvCxnSpPr>
              <p:nvPr/>
            </p:nvCxnSpPr>
            <p:spPr>
              <a:xfrm flipV="1">
                <a:off x="3008292" y="733828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1C5F766-7127-42E6-A8C4-6C0AB88FCA25}"/>
              </a:ext>
            </a:extLst>
          </p:cNvPr>
          <p:cNvSpPr txBox="1"/>
          <p:nvPr/>
        </p:nvSpPr>
        <p:spPr>
          <a:xfrm>
            <a:off x="2076631" y="1456896"/>
            <a:ext cx="5645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3A1D1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직접 원하는 것을 간편하게 공동구매하자</a:t>
            </a:r>
            <a:r>
              <a:rPr lang="en-US" altLang="ko-KR" sz="4400" dirty="0">
                <a:solidFill>
                  <a:srgbClr val="3A1D1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400" dirty="0">
              <a:solidFill>
                <a:srgbClr val="3A1D1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90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CC18342-6906-474C-A17A-C204C258B8E2}"/>
              </a:ext>
            </a:extLst>
          </p:cNvPr>
          <p:cNvSpPr/>
          <p:nvPr/>
        </p:nvSpPr>
        <p:spPr>
          <a:xfrm rot="16200000">
            <a:off x="6651825" y="4364883"/>
            <a:ext cx="1296426" cy="3706586"/>
          </a:xfrm>
          <a:prstGeom prst="rtTriangle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4BEC50F4-003E-46C0-A640-4043BA032F2C}"/>
              </a:ext>
            </a:extLst>
          </p:cNvPr>
          <p:cNvSpPr/>
          <p:nvPr/>
        </p:nvSpPr>
        <p:spPr>
          <a:xfrm rot="5400000">
            <a:off x="1205080" y="-1205080"/>
            <a:ext cx="1296426" cy="3706586"/>
          </a:xfrm>
          <a:prstGeom prst="rtTriangle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BB3D1-6E0E-43F9-BC9C-1726DF3782AA}"/>
              </a:ext>
            </a:extLst>
          </p:cNvPr>
          <p:cNvSpPr txBox="1"/>
          <p:nvPr/>
        </p:nvSpPr>
        <p:spPr>
          <a:xfrm>
            <a:off x="2340528" y="2181138"/>
            <a:ext cx="41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A6E1F-0488-4FB2-9C6A-F4CAD3F27ED4}"/>
              </a:ext>
            </a:extLst>
          </p:cNvPr>
          <p:cNvSpPr txBox="1"/>
          <p:nvPr/>
        </p:nvSpPr>
        <p:spPr>
          <a:xfrm>
            <a:off x="2750330" y="624759"/>
            <a:ext cx="3358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3A1D1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공동구매 아쉬운 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0C60B-D262-43E2-A98A-D54DA4CD2AC6}"/>
              </a:ext>
            </a:extLst>
          </p:cNvPr>
          <p:cNvSpPr txBox="1"/>
          <p:nvPr/>
        </p:nvSpPr>
        <p:spPr>
          <a:xfrm>
            <a:off x="1334764" y="2550470"/>
            <a:ext cx="6645160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기존의 공동구매는 정해져 있는 품목을 구매하는 것으로 품목이 한정되어 있다</a:t>
            </a: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특정 제품을 구매하고 싶지만 혼자서 구매하기 </a:t>
            </a:r>
            <a:endParaRPr lang="en-US" altLang="ko-KR" dirty="0">
              <a:solidFill>
                <a:srgbClr val="3A1D1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</a:t>
            </a: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부담스러운 양 혹은 가격을 가지고 있다</a:t>
            </a: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소규모 공동구매가 존재하지 않는다</a:t>
            </a: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Ex) </a:t>
            </a: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식품</a:t>
            </a: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과일</a:t>
            </a:r>
            <a:endParaRPr lang="en-US" altLang="ko-KR" dirty="0">
              <a:solidFill>
                <a:srgbClr val="3A1D1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 중심의 공동구매가 아니기 때문에 </a:t>
            </a:r>
            <a:endParaRPr lang="en-US" altLang="ko-KR" dirty="0">
              <a:solidFill>
                <a:srgbClr val="3A1D1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</a:t>
            </a: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배송비가 개별적으로 붙는다</a:t>
            </a: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A63B62-0DF3-4E09-A31A-2802C7DF9361}"/>
              </a:ext>
            </a:extLst>
          </p:cNvPr>
          <p:cNvGrpSpPr/>
          <p:nvPr/>
        </p:nvGrpSpPr>
        <p:grpSpPr>
          <a:xfrm>
            <a:off x="66834" y="-266283"/>
            <a:ext cx="1618675" cy="1042313"/>
            <a:chOff x="1251412" y="2790142"/>
            <a:chExt cx="4672668" cy="994950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16302316-8480-489C-882C-2230D042B357}"/>
                </a:ext>
              </a:extLst>
            </p:cNvPr>
            <p:cNvSpPr txBox="1">
              <a:spLocks/>
            </p:cNvSpPr>
            <p:nvPr/>
          </p:nvSpPr>
          <p:spPr>
            <a:xfrm>
              <a:off x="1251412" y="2790142"/>
              <a:ext cx="4672668" cy="9949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ko-KR" altLang="en-US" sz="3200" dirty="0" err="1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스플릿</a:t>
              </a:r>
              <a:endParaRPr lang="ko-KR" altLang="en-US" sz="32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4C4BD21-23C1-400F-AD45-483014B4D5A4}"/>
                </a:ext>
              </a:extLst>
            </p:cNvPr>
            <p:cNvGrpSpPr/>
            <p:nvPr/>
          </p:nvGrpSpPr>
          <p:grpSpPr>
            <a:xfrm>
              <a:off x="1965539" y="3436705"/>
              <a:ext cx="629530" cy="226377"/>
              <a:chOff x="3400057" y="1001102"/>
              <a:chExt cx="629530" cy="226377"/>
            </a:xfrm>
            <a:solidFill>
              <a:srgbClr val="FAE100"/>
            </a:solidFill>
          </p:grpSpPr>
          <p:sp>
            <p:nvSpPr>
              <p:cNvPr id="31" name="직각 삼각형 30">
                <a:extLst>
                  <a:ext uri="{FF2B5EF4-FFF2-40B4-BE49-F238E27FC236}">
                    <a16:creationId xmlns:a16="http://schemas.microsoft.com/office/drawing/2014/main" id="{6FC976A4-C3F5-40E3-AA28-71D7B82E7393}"/>
                  </a:ext>
                </a:extLst>
              </p:cNvPr>
              <p:cNvSpPr/>
              <p:nvPr/>
            </p:nvSpPr>
            <p:spPr>
              <a:xfrm flipH="1">
                <a:off x="3400057" y="1001102"/>
                <a:ext cx="629530" cy="226377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AD228147-890A-41F2-99E3-0EDDBEC06354}"/>
                  </a:ext>
                </a:extLst>
              </p:cNvPr>
              <p:cNvCxnSpPr>
                <a:cxnSpLocks/>
                <a:stCxn id="31" idx="4"/>
                <a:endCxn id="31" idx="5"/>
              </p:cNvCxnSpPr>
              <p:nvPr/>
            </p:nvCxnSpPr>
            <p:spPr>
              <a:xfrm flipV="1">
                <a:off x="3400057" y="1114291"/>
                <a:ext cx="314765" cy="113188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A5A0D15-E665-46DF-8738-40F5395430BD}"/>
                </a:ext>
              </a:extLst>
            </p:cNvPr>
            <p:cNvGrpSpPr/>
            <p:nvPr/>
          </p:nvGrpSpPr>
          <p:grpSpPr>
            <a:xfrm>
              <a:off x="3471191" y="3448677"/>
              <a:ext cx="629529" cy="226380"/>
              <a:chOff x="4905709" y="1013074"/>
              <a:chExt cx="629529" cy="226380"/>
            </a:xfrm>
            <a:solidFill>
              <a:srgbClr val="FAE100"/>
            </a:solidFill>
          </p:grpSpPr>
          <p:sp>
            <p:nvSpPr>
              <p:cNvPr id="29" name="직각 삼각형 28">
                <a:extLst>
                  <a:ext uri="{FF2B5EF4-FFF2-40B4-BE49-F238E27FC236}">
                    <a16:creationId xmlns:a16="http://schemas.microsoft.com/office/drawing/2014/main" id="{03DD6FEC-CDA7-49B9-BEA4-ADCEE776B440}"/>
                  </a:ext>
                </a:extLst>
              </p:cNvPr>
              <p:cNvSpPr/>
              <p:nvPr/>
            </p:nvSpPr>
            <p:spPr>
              <a:xfrm flipH="1">
                <a:off x="4905709" y="1013074"/>
                <a:ext cx="629529" cy="226376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698B3D08-34C0-4CE8-8A24-442E9B704E86}"/>
                  </a:ext>
                </a:extLst>
              </p:cNvPr>
              <p:cNvCxnSpPr>
                <a:cxnSpLocks/>
                <a:endCxn id="29" idx="0"/>
              </p:cNvCxnSpPr>
              <p:nvPr/>
            </p:nvCxnSpPr>
            <p:spPr>
              <a:xfrm flipV="1">
                <a:off x="4905715" y="1013074"/>
                <a:ext cx="629523" cy="22638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3ED45C0-7854-447D-9ADD-0D75C5D282DB}"/>
                </a:ext>
              </a:extLst>
            </p:cNvPr>
            <p:cNvGrpSpPr/>
            <p:nvPr/>
          </p:nvGrpSpPr>
          <p:grpSpPr>
            <a:xfrm>
              <a:off x="5030517" y="3448672"/>
              <a:ext cx="700631" cy="226380"/>
              <a:chOff x="6465035" y="1013069"/>
              <a:chExt cx="700631" cy="226380"/>
            </a:xfrm>
            <a:solidFill>
              <a:srgbClr val="FAE100"/>
            </a:solidFill>
          </p:grpSpPr>
          <p:sp>
            <p:nvSpPr>
              <p:cNvPr id="27" name="직각 삼각형 26">
                <a:extLst>
                  <a:ext uri="{FF2B5EF4-FFF2-40B4-BE49-F238E27FC236}">
                    <a16:creationId xmlns:a16="http://schemas.microsoft.com/office/drawing/2014/main" id="{02099D84-5B4A-4C15-A941-F8F627F4B1AE}"/>
                  </a:ext>
                </a:extLst>
              </p:cNvPr>
              <p:cNvSpPr/>
              <p:nvPr/>
            </p:nvSpPr>
            <p:spPr>
              <a:xfrm flipH="1">
                <a:off x="6465035" y="1013069"/>
                <a:ext cx="700631" cy="226380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B4431B07-D061-42B1-B402-423F77BF747A}"/>
                  </a:ext>
                </a:extLst>
              </p:cNvPr>
              <p:cNvCxnSpPr>
                <a:cxnSpLocks/>
                <a:stCxn id="27" idx="4"/>
                <a:endCxn id="27" idx="0"/>
              </p:cNvCxnSpPr>
              <p:nvPr/>
            </p:nvCxnSpPr>
            <p:spPr>
              <a:xfrm flipV="1">
                <a:off x="6465035" y="1013069"/>
                <a:ext cx="700631" cy="22638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F4A4995E-01BF-446D-A70C-FEBFFBF3CF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28" y="975655"/>
            <a:ext cx="694838" cy="6948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728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CC18342-6906-474C-A17A-C204C258B8E2}"/>
              </a:ext>
            </a:extLst>
          </p:cNvPr>
          <p:cNvSpPr/>
          <p:nvPr/>
        </p:nvSpPr>
        <p:spPr>
          <a:xfrm rot="16200000">
            <a:off x="6651825" y="4364883"/>
            <a:ext cx="1296426" cy="3706586"/>
          </a:xfrm>
          <a:prstGeom prst="rtTriangle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4BEC50F4-003E-46C0-A640-4043BA032F2C}"/>
              </a:ext>
            </a:extLst>
          </p:cNvPr>
          <p:cNvSpPr/>
          <p:nvPr/>
        </p:nvSpPr>
        <p:spPr>
          <a:xfrm rot="5400000">
            <a:off x="1205080" y="-1205080"/>
            <a:ext cx="1296426" cy="3706586"/>
          </a:xfrm>
          <a:prstGeom prst="rtTriangle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BB3D1-6E0E-43F9-BC9C-1726DF3782AA}"/>
              </a:ext>
            </a:extLst>
          </p:cNvPr>
          <p:cNvSpPr txBox="1"/>
          <p:nvPr/>
        </p:nvSpPr>
        <p:spPr>
          <a:xfrm>
            <a:off x="1397884" y="2451109"/>
            <a:ext cx="6348232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최초 등록자가 공동구매 하고자 하는 제품 선택 </a:t>
            </a: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업로드</a:t>
            </a:r>
            <a:endParaRPr lang="en-US" altLang="ko-KR" dirty="0">
              <a:solidFill>
                <a:srgbClr val="3A1D1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3A1D1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공동구매를 진행할 범위 설정 가능</a:t>
            </a: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( Ex: </a:t>
            </a: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주변 </a:t>
            </a: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1km or 2km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3A1D1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즐겨찾기를</a:t>
            </a: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통한 관심 있는 품목 알림 기능 제공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A6E1F-0488-4FB2-9C6A-F4CAD3F27ED4}"/>
              </a:ext>
            </a:extLst>
          </p:cNvPr>
          <p:cNvSpPr txBox="1"/>
          <p:nvPr/>
        </p:nvSpPr>
        <p:spPr>
          <a:xfrm>
            <a:off x="3334845" y="1383850"/>
            <a:ext cx="2474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3A1D1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기능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69C295A-CF88-49F7-9978-5EA6EB003B3B}"/>
              </a:ext>
            </a:extLst>
          </p:cNvPr>
          <p:cNvGrpSpPr/>
          <p:nvPr/>
        </p:nvGrpSpPr>
        <p:grpSpPr>
          <a:xfrm>
            <a:off x="66834" y="-266283"/>
            <a:ext cx="1618675" cy="1042313"/>
            <a:chOff x="1251412" y="2790142"/>
            <a:chExt cx="4672668" cy="994950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ACA21897-665F-4395-84CB-62517C397FB3}"/>
                </a:ext>
              </a:extLst>
            </p:cNvPr>
            <p:cNvSpPr txBox="1">
              <a:spLocks/>
            </p:cNvSpPr>
            <p:nvPr/>
          </p:nvSpPr>
          <p:spPr>
            <a:xfrm>
              <a:off x="1251412" y="2790142"/>
              <a:ext cx="4672668" cy="9949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ko-KR" altLang="en-US" sz="3200" dirty="0" err="1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스플릿</a:t>
              </a:r>
              <a:endParaRPr lang="ko-KR" altLang="en-US" sz="32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029BC96-BD44-42A6-B24E-D7CA2C9F46A2}"/>
                </a:ext>
              </a:extLst>
            </p:cNvPr>
            <p:cNvGrpSpPr/>
            <p:nvPr/>
          </p:nvGrpSpPr>
          <p:grpSpPr>
            <a:xfrm>
              <a:off x="1965539" y="3436705"/>
              <a:ext cx="629530" cy="226377"/>
              <a:chOff x="3400057" y="1001102"/>
              <a:chExt cx="629530" cy="226377"/>
            </a:xfrm>
            <a:solidFill>
              <a:srgbClr val="FAE100"/>
            </a:solidFill>
          </p:grpSpPr>
          <p:sp>
            <p:nvSpPr>
              <p:cNvPr id="31" name="직각 삼각형 30">
                <a:extLst>
                  <a:ext uri="{FF2B5EF4-FFF2-40B4-BE49-F238E27FC236}">
                    <a16:creationId xmlns:a16="http://schemas.microsoft.com/office/drawing/2014/main" id="{0383A640-FD5F-4E64-B3AC-8FFE1AD7618F}"/>
                  </a:ext>
                </a:extLst>
              </p:cNvPr>
              <p:cNvSpPr/>
              <p:nvPr/>
            </p:nvSpPr>
            <p:spPr>
              <a:xfrm flipH="1">
                <a:off x="3400057" y="1001102"/>
                <a:ext cx="629530" cy="226377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F137BF78-1F8D-4304-9CB2-7FF999C336FC}"/>
                  </a:ext>
                </a:extLst>
              </p:cNvPr>
              <p:cNvCxnSpPr>
                <a:cxnSpLocks/>
                <a:stCxn id="31" idx="4"/>
                <a:endCxn id="31" idx="5"/>
              </p:cNvCxnSpPr>
              <p:nvPr/>
            </p:nvCxnSpPr>
            <p:spPr>
              <a:xfrm flipV="1">
                <a:off x="3400057" y="1114291"/>
                <a:ext cx="314765" cy="113188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A08FC87-C137-4E25-9DA3-5487989EC48B}"/>
                </a:ext>
              </a:extLst>
            </p:cNvPr>
            <p:cNvGrpSpPr/>
            <p:nvPr/>
          </p:nvGrpSpPr>
          <p:grpSpPr>
            <a:xfrm>
              <a:off x="3471191" y="3448677"/>
              <a:ext cx="629529" cy="226380"/>
              <a:chOff x="4905709" y="1013074"/>
              <a:chExt cx="629529" cy="226380"/>
            </a:xfrm>
            <a:solidFill>
              <a:srgbClr val="FAE100"/>
            </a:solidFill>
          </p:grpSpPr>
          <p:sp>
            <p:nvSpPr>
              <p:cNvPr id="29" name="직각 삼각형 28">
                <a:extLst>
                  <a:ext uri="{FF2B5EF4-FFF2-40B4-BE49-F238E27FC236}">
                    <a16:creationId xmlns:a16="http://schemas.microsoft.com/office/drawing/2014/main" id="{C45CE546-2423-478C-B0E7-A4094E0977C7}"/>
                  </a:ext>
                </a:extLst>
              </p:cNvPr>
              <p:cNvSpPr/>
              <p:nvPr/>
            </p:nvSpPr>
            <p:spPr>
              <a:xfrm flipH="1">
                <a:off x="4905709" y="1013074"/>
                <a:ext cx="629529" cy="226376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EEE24AEB-2F9F-4485-A668-E4E52E458C40}"/>
                  </a:ext>
                </a:extLst>
              </p:cNvPr>
              <p:cNvCxnSpPr>
                <a:cxnSpLocks/>
                <a:endCxn id="29" idx="0"/>
              </p:cNvCxnSpPr>
              <p:nvPr/>
            </p:nvCxnSpPr>
            <p:spPr>
              <a:xfrm flipV="1">
                <a:off x="4905715" y="1013074"/>
                <a:ext cx="629523" cy="22638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B44318C-8E7B-49C8-AD3A-4D3590F46008}"/>
                </a:ext>
              </a:extLst>
            </p:cNvPr>
            <p:cNvGrpSpPr/>
            <p:nvPr/>
          </p:nvGrpSpPr>
          <p:grpSpPr>
            <a:xfrm>
              <a:off x="5030517" y="3448672"/>
              <a:ext cx="700631" cy="226380"/>
              <a:chOff x="6465035" y="1013069"/>
              <a:chExt cx="700631" cy="226380"/>
            </a:xfrm>
            <a:solidFill>
              <a:srgbClr val="FAE100"/>
            </a:solidFill>
          </p:grpSpPr>
          <p:sp>
            <p:nvSpPr>
              <p:cNvPr id="27" name="직각 삼각형 26">
                <a:extLst>
                  <a:ext uri="{FF2B5EF4-FFF2-40B4-BE49-F238E27FC236}">
                    <a16:creationId xmlns:a16="http://schemas.microsoft.com/office/drawing/2014/main" id="{3DA1751F-F12D-4863-8F95-78D803BD55C2}"/>
                  </a:ext>
                </a:extLst>
              </p:cNvPr>
              <p:cNvSpPr/>
              <p:nvPr/>
            </p:nvSpPr>
            <p:spPr>
              <a:xfrm flipH="1">
                <a:off x="6465035" y="1013069"/>
                <a:ext cx="700631" cy="226380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DB854D3-9B52-485C-A813-4FBBDB2EB137}"/>
                  </a:ext>
                </a:extLst>
              </p:cNvPr>
              <p:cNvCxnSpPr>
                <a:cxnSpLocks/>
                <a:stCxn id="27" idx="4"/>
                <a:endCxn id="27" idx="0"/>
              </p:cNvCxnSpPr>
              <p:nvPr/>
            </p:nvCxnSpPr>
            <p:spPr>
              <a:xfrm flipV="1">
                <a:off x="6465035" y="1013069"/>
                <a:ext cx="700631" cy="22638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FB9C598-C4B5-48C1-BF36-C39A152976AE}"/>
              </a:ext>
            </a:extLst>
          </p:cNvPr>
          <p:cNvGrpSpPr/>
          <p:nvPr/>
        </p:nvGrpSpPr>
        <p:grpSpPr>
          <a:xfrm>
            <a:off x="2371251" y="494809"/>
            <a:ext cx="4160558" cy="994950"/>
            <a:chOff x="2313348" y="1773054"/>
            <a:chExt cx="5306652" cy="994950"/>
          </a:xfrm>
        </p:grpSpPr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93B0F4EA-3459-47BD-B746-020308B5A8A0}"/>
                </a:ext>
              </a:extLst>
            </p:cNvPr>
            <p:cNvSpPr txBox="1">
              <a:spLocks/>
            </p:cNvSpPr>
            <p:nvPr/>
          </p:nvSpPr>
          <p:spPr>
            <a:xfrm>
              <a:off x="2313348" y="1773054"/>
              <a:ext cx="5306652" cy="9949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SPLIT</a:t>
              </a:r>
              <a:endPara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904DBB5-5D8B-458D-B5F4-6DDB2580B1FB}"/>
                </a:ext>
              </a:extLst>
            </p:cNvPr>
            <p:cNvGrpSpPr/>
            <p:nvPr/>
          </p:nvGrpSpPr>
          <p:grpSpPr>
            <a:xfrm>
              <a:off x="2630340" y="2051866"/>
              <a:ext cx="478620" cy="524256"/>
              <a:chOff x="3008292" y="733828"/>
              <a:chExt cx="478620" cy="524256"/>
            </a:xfrm>
          </p:grpSpPr>
          <p:sp>
            <p:nvSpPr>
              <p:cNvPr id="48" name="직각 삼각형 47">
                <a:extLst>
                  <a:ext uri="{FF2B5EF4-FFF2-40B4-BE49-F238E27FC236}">
                    <a16:creationId xmlns:a16="http://schemas.microsoft.com/office/drawing/2014/main" id="{0DBC2778-FD13-4625-86DE-64AF5BD2D359}"/>
                  </a:ext>
                </a:extLst>
              </p:cNvPr>
              <p:cNvSpPr/>
              <p:nvPr/>
            </p:nvSpPr>
            <p:spPr>
              <a:xfrm flipH="1">
                <a:off x="3008292" y="733828"/>
                <a:ext cx="478620" cy="52425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4D241E86-5DD1-4D2E-B423-C904807E3AC0}"/>
                  </a:ext>
                </a:extLst>
              </p:cNvPr>
              <p:cNvCxnSpPr>
                <a:endCxn id="48" idx="0"/>
              </p:cNvCxnSpPr>
              <p:nvPr/>
            </p:nvCxnSpPr>
            <p:spPr>
              <a:xfrm flipV="1">
                <a:off x="3008292" y="733828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FCAD903-AB97-4AA9-B045-10CFB4DA8E62}"/>
                </a:ext>
              </a:extLst>
            </p:cNvPr>
            <p:cNvGrpSpPr/>
            <p:nvPr/>
          </p:nvGrpSpPr>
          <p:grpSpPr>
            <a:xfrm>
              <a:off x="3840963" y="2036166"/>
              <a:ext cx="478621" cy="524256"/>
              <a:chOff x="3116153" y="733828"/>
              <a:chExt cx="478621" cy="524256"/>
            </a:xfrm>
          </p:grpSpPr>
          <p:sp>
            <p:nvSpPr>
              <p:cNvPr id="46" name="직각 삼각형 45">
                <a:extLst>
                  <a:ext uri="{FF2B5EF4-FFF2-40B4-BE49-F238E27FC236}">
                    <a16:creationId xmlns:a16="http://schemas.microsoft.com/office/drawing/2014/main" id="{DE0D3166-373C-42BA-B5A0-F73E3E64283F}"/>
                  </a:ext>
                </a:extLst>
              </p:cNvPr>
              <p:cNvSpPr/>
              <p:nvPr/>
            </p:nvSpPr>
            <p:spPr>
              <a:xfrm flipH="1">
                <a:off x="3116153" y="733828"/>
                <a:ext cx="478620" cy="52425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0B548B3-E298-46C9-83D9-3C4B4A80B976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 flipV="1">
                <a:off x="3116154" y="733828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1A4E28F-F2E4-4DE9-87A5-029AEBF21E05}"/>
                </a:ext>
              </a:extLst>
            </p:cNvPr>
            <p:cNvGrpSpPr/>
            <p:nvPr/>
          </p:nvGrpSpPr>
          <p:grpSpPr>
            <a:xfrm>
              <a:off x="5079308" y="2051866"/>
              <a:ext cx="478620" cy="524256"/>
              <a:chOff x="3120926" y="741515"/>
              <a:chExt cx="478620" cy="524256"/>
            </a:xfrm>
          </p:grpSpPr>
          <p:sp>
            <p:nvSpPr>
              <p:cNvPr id="44" name="직각 삼각형 43">
                <a:extLst>
                  <a:ext uri="{FF2B5EF4-FFF2-40B4-BE49-F238E27FC236}">
                    <a16:creationId xmlns:a16="http://schemas.microsoft.com/office/drawing/2014/main" id="{BABBF03E-DF59-4253-A204-3703FF912971}"/>
                  </a:ext>
                </a:extLst>
              </p:cNvPr>
              <p:cNvSpPr/>
              <p:nvPr/>
            </p:nvSpPr>
            <p:spPr>
              <a:xfrm flipH="1">
                <a:off x="3120926" y="741515"/>
                <a:ext cx="478620" cy="52425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E513745-889A-4A6F-B54F-A959C353FC01}"/>
                  </a:ext>
                </a:extLst>
              </p:cNvPr>
              <p:cNvCxnSpPr>
                <a:endCxn id="44" idx="0"/>
              </p:cNvCxnSpPr>
              <p:nvPr/>
            </p:nvCxnSpPr>
            <p:spPr>
              <a:xfrm flipV="1">
                <a:off x="3120926" y="741515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94792CA-2754-4F5B-91AC-43324CF20591}"/>
                </a:ext>
              </a:extLst>
            </p:cNvPr>
            <p:cNvGrpSpPr/>
            <p:nvPr/>
          </p:nvGrpSpPr>
          <p:grpSpPr>
            <a:xfrm>
              <a:off x="6182070" y="2002133"/>
              <a:ext cx="478620" cy="524256"/>
              <a:chOff x="3008292" y="730068"/>
              <a:chExt cx="478620" cy="524256"/>
            </a:xfrm>
          </p:grpSpPr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id="{FC7DEAFE-6B0F-42BB-801D-8BA6B42DC077}"/>
                  </a:ext>
                </a:extLst>
              </p:cNvPr>
              <p:cNvSpPr/>
              <p:nvPr/>
            </p:nvSpPr>
            <p:spPr>
              <a:xfrm flipH="1">
                <a:off x="3008292" y="730068"/>
                <a:ext cx="478620" cy="52425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B634625-6F46-4FC6-86AE-F9E9777D9A93}"/>
                  </a:ext>
                </a:extLst>
              </p:cNvPr>
              <p:cNvCxnSpPr>
                <a:endCxn id="42" idx="0"/>
              </p:cNvCxnSpPr>
              <p:nvPr/>
            </p:nvCxnSpPr>
            <p:spPr>
              <a:xfrm flipV="1">
                <a:off x="3008292" y="730068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3BB12AB-6E20-40FD-B1D2-840301F8E636}"/>
                </a:ext>
              </a:extLst>
            </p:cNvPr>
            <p:cNvGrpSpPr/>
            <p:nvPr/>
          </p:nvGrpSpPr>
          <p:grpSpPr>
            <a:xfrm>
              <a:off x="7049656" y="2045094"/>
              <a:ext cx="478620" cy="524256"/>
              <a:chOff x="2916568" y="767966"/>
              <a:chExt cx="478620" cy="524256"/>
            </a:xfrm>
          </p:grpSpPr>
          <p:sp>
            <p:nvSpPr>
              <p:cNvPr id="40" name="직각 삼각형 39">
                <a:extLst>
                  <a:ext uri="{FF2B5EF4-FFF2-40B4-BE49-F238E27FC236}">
                    <a16:creationId xmlns:a16="http://schemas.microsoft.com/office/drawing/2014/main" id="{C0752D29-D227-40B6-A71F-36C4D5EDD856}"/>
                  </a:ext>
                </a:extLst>
              </p:cNvPr>
              <p:cNvSpPr/>
              <p:nvPr/>
            </p:nvSpPr>
            <p:spPr>
              <a:xfrm flipH="1">
                <a:off x="2916568" y="767966"/>
                <a:ext cx="478620" cy="52425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AC87691-AADA-4219-956D-7A7788EB4D32}"/>
                  </a:ext>
                </a:extLst>
              </p:cNvPr>
              <p:cNvCxnSpPr>
                <a:endCxn id="40" idx="0"/>
              </p:cNvCxnSpPr>
              <p:nvPr/>
            </p:nvCxnSpPr>
            <p:spPr>
              <a:xfrm flipV="1">
                <a:off x="2916568" y="767966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0794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5788C4-4CFC-480C-B26B-30D2FBDF8E8D}"/>
              </a:ext>
            </a:extLst>
          </p:cNvPr>
          <p:cNvSpPr/>
          <p:nvPr/>
        </p:nvSpPr>
        <p:spPr>
          <a:xfrm>
            <a:off x="1534904" y="3342224"/>
            <a:ext cx="2139190" cy="1702203"/>
          </a:xfrm>
          <a:prstGeom prst="rect">
            <a:avLst/>
          </a:prstGeom>
          <a:blipFill dpi="0" rotWithShape="1">
            <a:blip r:embed="rId2">
              <a:alphaModFix amt="4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CC18342-6906-474C-A17A-C204C258B8E2}"/>
              </a:ext>
            </a:extLst>
          </p:cNvPr>
          <p:cNvSpPr/>
          <p:nvPr/>
        </p:nvSpPr>
        <p:spPr>
          <a:xfrm rot="16200000">
            <a:off x="6651825" y="4364883"/>
            <a:ext cx="1296426" cy="3706586"/>
          </a:xfrm>
          <a:prstGeom prst="rtTriangle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4BEC50F4-003E-46C0-A640-4043BA032F2C}"/>
              </a:ext>
            </a:extLst>
          </p:cNvPr>
          <p:cNvSpPr/>
          <p:nvPr/>
        </p:nvSpPr>
        <p:spPr>
          <a:xfrm rot="5400000">
            <a:off x="1205080" y="-1205080"/>
            <a:ext cx="1296426" cy="3706586"/>
          </a:xfrm>
          <a:prstGeom prst="rtTriangle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CE4C59-B148-480B-BD49-77518F56BC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48" y="835210"/>
            <a:ext cx="482870" cy="482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EA6E1F-0488-4FB2-9C6A-F4CAD3F27ED4}"/>
              </a:ext>
            </a:extLst>
          </p:cNvPr>
          <p:cNvSpPr txBox="1"/>
          <p:nvPr/>
        </p:nvSpPr>
        <p:spPr>
          <a:xfrm>
            <a:off x="3576903" y="739630"/>
            <a:ext cx="3073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3A1D1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Flow</a:t>
            </a:r>
            <a:r>
              <a:rPr lang="ko-KR" altLang="en-US" sz="4400" dirty="0">
                <a:solidFill>
                  <a:srgbClr val="3A1D1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3A1D1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Chart</a:t>
            </a:r>
            <a:endParaRPr lang="ko-KR" altLang="en-US" sz="4400" dirty="0">
              <a:solidFill>
                <a:srgbClr val="3A1D1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0477AF-9880-4F07-A3E3-E3F371EB352D}"/>
              </a:ext>
            </a:extLst>
          </p:cNvPr>
          <p:cNvCxnSpPr/>
          <p:nvPr/>
        </p:nvCxnSpPr>
        <p:spPr>
          <a:xfrm>
            <a:off x="0" y="2323750"/>
            <a:ext cx="1996580" cy="0"/>
          </a:xfrm>
          <a:prstGeom prst="line">
            <a:avLst/>
          </a:prstGeom>
          <a:ln w="12700">
            <a:solidFill>
              <a:srgbClr val="FAE1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DD04E3C-9EE2-480B-A7EB-3681B17268E1}"/>
              </a:ext>
            </a:extLst>
          </p:cNvPr>
          <p:cNvSpPr/>
          <p:nvPr/>
        </p:nvSpPr>
        <p:spPr>
          <a:xfrm>
            <a:off x="1996581" y="1786868"/>
            <a:ext cx="964734" cy="9563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AE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F8379A-5B69-4E6E-A3FA-D4C34E1D2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79" y="1937723"/>
            <a:ext cx="580938" cy="63007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CAA6CA2-737A-4367-9393-1C8A79C3A6D7}"/>
              </a:ext>
            </a:extLst>
          </p:cNvPr>
          <p:cNvCxnSpPr>
            <a:cxnSpLocks/>
          </p:cNvCxnSpPr>
          <p:nvPr/>
        </p:nvCxnSpPr>
        <p:spPr>
          <a:xfrm>
            <a:off x="2478948" y="2743200"/>
            <a:ext cx="121639" cy="976327"/>
          </a:xfrm>
          <a:prstGeom prst="line">
            <a:avLst/>
          </a:prstGeom>
          <a:ln w="12700">
            <a:solidFill>
              <a:srgbClr val="FAE1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341D05-3A21-42CD-A410-698234877558}"/>
              </a:ext>
            </a:extLst>
          </p:cNvPr>
          <p:cNvSpPr txBox="1"/>
          <p:nvPr/>
        </p:nvSpPr>
        <p:spPr>
          <a:xfrm>
            <a:off x="134223" y="1904250"/>
            <a:ext cx="7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start</a:t>
            </a:r>
            <a:endParaRPr lang="ko-KR" altLang="en-US" dirty="0">
              <a:solidFill>
                <a:srgbClr val="3A1D1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1FB8E-6BFE-4FB8-A185-418D0C0FC53C}"/>
              </a:ext>
            </a:extLst>
          </p:cNvPr>
          <p:cNvSpPr txBox="1"/>
          <p:nvPr/>
        </p:nvSpPr>
        <p:spPr>
          <a:xfrm>
            <a:off x="1933159" y="2766135"/>
            <a:ext cx="11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상품 등록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ED26941-3EA0-4B4F-89EE-B733C853CF41}"/>
              </a:ext>
            </a:extLst>
          </p:cNvPr>
          <p:cNvSpPr/>
          <p:nvPr/>
        </p:nvSpPr>
        <p:spPr>
          <a:xfrm>
            <a:off x="2137097" y="3741435"/>
            <a:ext cx="964734" cy="9563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AE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037142-CCA2-4E1A-A32E-D762208B55AD}"/>
              </a:ext>
            </a:extLst>
          </p:cNvPr>
          <p:cNvSpPr txBox="1"/>
          <p:nvPr/>
        </p:nvSpPr>
        <p:spPr>
          <a:xfrm>
            <a:off x="2305130" y="5239643"/>
            <a:ext cx="68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알림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A4519E5-D7FB-403C-B04A-D0159E7D3926}"/>
              </a:ext>
            </a:extLst>
          </p:cNvPr>
          <p:cNvCxnSpPr>
            <a:cxnSpLocks/>
          </p:cNvCxnSpPr>
          <p:nvPr/>
        </p:nvCxnSpPr>
        <p:spPr>
          <a:xfrm>
            <a:off x="3101831" y="4219601"/>
            <a:ext cx="1291903" cy="0"/>
          </a:xfrm>
          <a:prstGeom prst="line">
            <a:avLst/>
          </a:prstGeom>
          <a:ln w="12700">
            <a:solidFill>
              <a:srgbClr val="FAE1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638A3F59-5E7C-4F4C-9CB8-6969167E7A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156" y="3933443"/>
            <a:ext cx="670616" cy="6706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F31CAC-1FCA-46D0-B6DD-C0E983B07410}"/>
              </a:ext>
            </a:extLst>
          </p:cNvPr>
          <p:cNvSpPr txBox="1"/>
          <p:nvPr/>
        </p:nvSpPr>
        <p:spPr>
          <a:xfrm>
            <a:off x="2138005" y="4922041"/>
            <a:ext cx="11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반경 내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28AC0E7-E5BA-4389-BF9A-CAA4315DB19B}"/>
              </a:ext>
            </a:extLst>
          </p:cNvPr>
          <p:cNvSpPr/>
          <p:nvPr/>
        </p:nvSpPr>
        <p:spPr>
          <a:xfrm>
            <a:off x="4393734" y="3790287"/>
            <a:ext cx="964734" cy="9563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AE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80CBC7C-5751-42A6-A401-A87B63D5D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79" y="3883338"/>
            <a:ext cx="282085" cy="282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C94D623-F275-4CEC-8B99-F8AC34F81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09" y="3467399"/>
            <a:ext cx="282085" cy="282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6FCF123-4F08-4F03-A337-715B68F41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344" y="4548682"/>
            <a:ext cx="282085" cy="282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0074C54-CC0A-4AA5-B46C-A80A030AA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178" y="3601253"/>
            <a:ext cx="282085" cy="282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E01B1E0-13F5-45D7-B804-960F763CD8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9959">
            <a:off x="1901475" y="3737656"/>
            <a:ext cx="342411" cy="34241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56CE89D-A4C7-43C4-A983-13DFE46C706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7958" flipH="1">
            <a:off x="2841610" y="3594985"/>
            <a:ext cx="314670" cy="29407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C42FCBE-50BB-4D59-8BF2-F1145B712CF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65252">
            <a:off x="1782622" y="4256888"/>
            <a:ext cx="342411" cy="34241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9AFA215-6CCA-47CA-A8CE-35C73D3E00A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3840">
            <a:off x="2313788" y="3620045"/>
            <a:ext cx="268534" cy="21161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23DAC89-6E38-48BE-8FDF-62A4DA851270}"/>
              </a:ext>
            </a:extLst>
          </p:cNvPr>
          <p:cNvSpPr txBox="1"/>
          <p:nvPr/>
        </p:nvSpPr>
        <p:spPr>
          <a:xfrm>
            <a:off x="4288181" y="4845575"/>
            <a:ext cx="117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일정 인원</a:t>
            </a:r>
            <a:endParaRPr lang="en-US" altLang="ko-KR" dirty="0">
              <a:solidFill>
                <a:srgbClr val="3A1D1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모집 완료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F9F39D7-237C-497A-9EEE-8BDFB11F9D42}"/>
              </a:ext>
            </a:extLst>
          </p:cNvPr>
          <p:cNvCxnSpPr>
            <a:cxnSpLocks/>
          </p:cNvCxnSpPr>
          <p:nvPr/>
        </p:nvCxnSpPr>
        <p:spPr>
          <a:xfrm>
            <a:off x="5358468" y="4268453"/>
            <a:ext cx="1291903" cy="0"/>
          </a:xfrm>
          <a:prstGeom prst="line">
            <a:avLst/>
          </a:prstGeom>
          <a:ln w="12700">
            <a:solidFill>
              <a:srgbClr val="FAE1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205C7BDD-E442-4CE4-BCE2-1D601636929D}"/>
              </a:ext>
            </a:extLst>
          </p:cNvPr>
          <p:cNvSpPr/>
          <p:nvPr/>
        </p:nvSpPr>
        <p:spPr>
          <a:xfrm>
            <a:off x="6650371" y="3794063"/>
            <a:ext cx="964734" cy="9563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AE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7492D7-233E-4BE0-A897-7287D100F3DF}"/>
              </a:ext>
            </a:extLst>
          </p:cNvPr>
          <p:cNvCxnSpPr>
            <a:cxnSpLocks/>
          </p:cNvCxnSpPr>
          <p:nvPr/>
        </p:nvCxnSpPr>
        <p:spPr>
          <a:xfrm flipV="1">
            <a:off x="7287957" y="2974496"/>
            <a:ext cx="471882" cy="852673"/>
          </a:xfrm>
          <a:prstGeom prst="line">
            <a:avLst/>
          </a:prstGeom>
          <a:ln w="12700">
            <a:solidFill>
              <a:srgbClr val="FAE1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A2F657C7-F6F4-4C5F-B1EF-096F7A142092}"/>
              </a:ext>
            </a:extLst>
          </p:cNvPr>
          <p:cNvSpPr/>
          <p:nvPr/>
        </p:nvSpPr>
        <p:spPr>
          <a:xfrm>
            <a:off x="7671275" y="2179135"/>
            <a:ext cx="964734" cy="9563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AE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2AD530E-E58E-4769-9764-335524EB5D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23" y="2315361"/>
            <a:ext cx="716120" cy="71612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0E32498-6657-44EB-BE2F-907499B0307C}"/>
              </a:ext>
            </a:extLst>
          </p:cNvPr>
          <p:cNvSpPr txBox="1"/>
          <p:nvPr/>
        </p:nvSpPr>
        <p:spPr>
          <a:xfrm>
            <a:off x="7838946" y="3244334"/>
            <a:ext cx="62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나눔</a:t>
            </a:r>
            <a:endParaRPr lang="ko-KR" altLang="en-US" dirty="0">
              <a:solidFill>
                <a:srgbClr val="3A1D1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4DA4243-90D4-4EB4-A7AF-594FF98682B6}"/>
              </a:ext>
            </a:extLst>
          </p:cNvPr>
          <p:cNvCxnSpPr>
            <a:cxnSpLocks/>
          </p:cNvCxnSpPr>
          <p:nvPr/>
        </p:nvCxnSpPr>
        <p:spPr>
          <a:xfrm>
            <a:off x="8636009" y="2656498"/>
            <a:ext cx="517322" cy="16923"/>
          </a:xfrm>
          <a:prstGeom prst="line">
            <a:avLst/>
          </a:prstGeom>
          <a:ln w="12700">
            <a:solidFill>
              <a:srgbClr val="FAE1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1CDE8B70-DA23-4220-96D1-CB42FDDDB1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735" y="3933443"/>
            <a:ext cx="696515" cy="69651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80E85DE-B5DF-4627-8180-19BE7F5F6D9C}"/>
              </a:ext>
            </a:extLst>
          </p:cNvPr>
          <p:cNvSpPr txBox="1"/>
          <p:nvPr/>
        </p:nvSpPr>
        <p:spPr>
          <a:xfrm>
            <a:off x="6545434" y="4830767"/>
            <a:ext cx="11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주문 완료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2712BFC-9848-455C-BF8C-1F7516A5C72E}"/>
              </a:ext>
            </a:extLst>
          </p:cNvPr>
          <p:cNvGrpSpPr/>
          <p:nvPr/>
        </p:nvGrpSpPr>
        <p:grpSpPr>
          <a:xfrm>
            <a:off x="66834" y="-266283"/>
            <a:ext cx="1618675" cy="1042313"/>
            <a:chOff x="1251412" y="2790142"/>
            <a:chExt cx="4672668" cy="994950"/>
          </a:xfrm>
        </p:grpSpPr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1628BAD5-C503-479D-B902-EC42D711EBB8}"/>
                </a:ext>
              </a:extLst>
            </p:cNvPr>
            <p:cNvSpPr txBox="1">
              <a:spLocks/>
            </p:cNvSpPr>
            <p:nvPr/>
          </p:nvSpPr>
          <p:spPr>
            <a:xfrm>
              <a:off x="1251412" y="2790142"/>
              <a:ext cx="4672668" cy="9949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ko-KR" altLang="en-US" sz="3200" dirty="0" err="1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스플릿</a:t>
              </a:r>
              <a:endParaRPr lang="ko-KR" altLang="en-US" sz="32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42EBD9F0-F4E0-46DA-93FB-8DF43E815612}"/>
                </a:ext>
              </a:extLst>
            </p:cNvPr>
            <p:cNvGrpSpPr/>
            <p:nvPr/>
          </p:nvGrpSpPr>
          <p:grpSpPr>
            <a:xfrm>
              <a:off x="1965539" y="3436705"/>
              <a:ext cx="629530" cy="226377"/>
              <a:chOff x="3400057" y="1001102"/>
              <a:chExt cx="629530" cy="226377"/>
            </a:xfrm>
            <a:solidFill>
              <a:srgbClr val="FAE100"/>
            </a:solidFill>
          </p:grpSpPr>
          <p:sp>
            <p:nvSpPr>
              <p:cNvPr id="72" name="직각 삼각형 71">
                <a:extLst>
                  <a:ext uri="{FF2B5EF4-FFF2-40B4-BE49-F238E27FC236}">
                    <a16:creationId xmlns:a16="http://schemas.microsoft.com/office/drawing/2014/main" id="{69A0D329-9A7A-4273-8FED-AFC645792F85}"/>
                  </a:ext>
                </a:extLst>
              </p:cNvPr>
              <p:cNvSpPr/>
              <p:nvPr/>
            </p:nvSpPr>
            <p:spPr>
              <a:xfrm flipH="1">
                <a:off x="3400057" y="1001102"/>
                <a:ext cx="629530" cy="226377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1E9DA885-6D93-4971-9F06-A4AB2944BEAA}"/>
                  </a:ext>
                </a:extLst>
              </p:cNvPr>
              <p:cNvCxnSpPr>
                <a:cxnSpLocks/>
                <a:stCxn id="72" idx="4"/>
                <a:endCxn id="72" idx="5"/>
              </p:cNvCxnSpPr>
              <p:nvPr/>
            </p:nvCxnSpPr>
            <p:spPr>
              <a:xfrm flipV="1">
                <a:off x="3400057" y="1114291"/>
                <a:ext cx="314765" cy="113188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33A2E825-C3D5-442D-9F6E-C1FFC4F1C70C}"/>
                </a:ext>
              </a:extLst>
            </p:cNvPr>
            <p:cNvGrpSpPr/>
            <p:nvPr/>
          </p:nvGrpSpPr>
          <p:grpSpPr>
            <a:xfrm>
              <a:off x="3471191" y="3448677"/>
              <a:ext cx="629529" cy="226380"/>
              <a:chOff x="4905709" y="1013074"/>
              <a:chExt cx="629529" cy="226380"/>
            </a:xfrm>
            <a:solidFill>
              <a:srgbClr val="FAE100"/>
            </a:solidFill>
          </p:grpSpPr>
          <p:sp>
            <p:nvSpPr>
              <p:cNvPr id="70" name="직각 삼각형 69">
                <a:extLst>
                  <a:ext uri="{FF2B5EF4-FFF2-40B4-BE49-F238E27FC236}">
                    <a16:creationId xmlns:a16="http://schemas.microsoft.com/office/drawing/2014/main" id="{50FC62CB-F815-409C-B06B-41D4DA479B2E}"/>
                  </a:ext>
                </a:extLst>
              </p:cNvPr>
              <p:cNvSpPr/>
              <p:nvPr/>
            </p:nvSpPr>
            <p:spPr>
              <a:xfrm flipH="1">
                <a:off x="4905709" y="1013074"/>
                <a:ext cx="629529" cy="226376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AFF376A8-BF4E-4962-AE0F-3C6737F873A2}"/>
                  </a:ext>
                </a:extLst>
              </p:cNvPr>
              <p:cNvCxnSpPr>
                <a:cxnSpLocks/>
                <a:endCxn id="70" idx="0"/>
              </p:cNvCxnSpPr>
              <p:nvPr/>
            </p:nvCxnSpPr>
            <p:spPr>
              <a:xfrm flipV="1">
                <a:off x="4905715" y="1013074"/>
                <a:ext cx="629523" cy="22638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D748CB4-832B-465B-AF16-69776B1F492E}"/>
                </a:ext>
              </a:extLst>
            </p:cNvPr>
            <p:cNvGrpSpPr/>
            <p:nvPr/>
          </p:nvGrpSpPr>
          <p:grpSpPr>
            <a:xfrm>
              <a:off x="5030517" y="3448672"/>
              <a:ext cx="700631" cy="226380"/>
              <a:chOff x="6465035" y="1013069"/>
              <a:chExt cx="700631" cy="226380"/>
            </a:xfrm>
            <a:solidFill>
              <a:srgbClr val="FAE100"/>
            </a:solidFill>
          </p:grpSpPr>
          <p:sp>
            <p:nvSpPr>
              <p:cNvPr id="68" name="직각 삼각형 67">
                <a:extLst>
                  <a:ext uri="{FF2B5EF4-FFF2-40B4-BE49-F238E27FC236}">
                    <a16:creationId xmlns:a16="http://schemas.microsoft.com/office/drawing/2014/main" id="{17107CFD-5B54-4FC9-B646-22B26B4615FC}"/>
                  </a:ext>
                </a:extLst>
              </p:cNvPr>
              <p:cNvSpPr/>
              <p:nvPr/>
            </p:nvSpPr>
            <p:spPr>
              <a:xfrm flipH="1">
                <a:off x="6465035" y="1013069"/>
                <a:ext cx="700631" cy="226380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6748DC6-5ECF-4F68-A2CA-3799605D2333}"/>
                  </a:ext>
                </a:extLst>
              </p:cNvPr>
              <p:cNvCxnSpPr>
                <a:cxnSpLocks/>
                <a:stCxn id="68" idx="4"/>
                <a:endCxn id="68" idx="0"/>
              </p:cNvCxnSpPr>
              <p:nvPr/>
            </p:nvCxnSpPr>
            <p:spPr>
              <a:xfrm flipV="1">
                <a:off x="6465035" y="1013069"/>
                <a:ext cx="700631" cy="22638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3168807-F387-405A-B1CD-2B136939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15" y="3851543"/>
            <a:ext cx="785972" cy="78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0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CC18342-6906-474C-A17A-C204C258B8E2}"/>
              </a:ext>
            </a:extLst>
          </p:cNvPr>
          <p:cNvSpPr/>
          <p:nvPr/>
        </p:nvSpPr>
        <p:spPr>
          <a:xfrm rot="16200000">
            <a:off x="6651825" y="4364883"/>
            <a:ext cx="1296426" cy="3706586"/>
          </a:xfrm>
          <a:prstGeom prst="rtTriangle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4BEC50F4-003E-46C0-A640-4043BA032F2C}"/>
              </a:ext>
            </a:extLst>
          </p:cNvPr>
          <p:cNvSpPr/>
          <p:nvPr/>
        </p:nvSpPr>
        <p:spPr>
          <a:xfrm rot="5400000">
            <a:off x="1205080" y="-1205080"/>
            <a:ext cx="1296426" cy="3706586"/>
          </a:xfrm>
          <a:prstGeom prst="rtTriangle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CE4C59-B148-480B-BD49-77518F56BC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88" y="734304"/>
            <a:ext cx="482870" cy="482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EBB3D1-6E0E-43F9-BC9C-1726DF3782AA}"/>
              </a:ext>
            </a:extLst>
          </p:cNvPr>
          <p:cNvSpPr txBox="1"/>
          <p:nvPr/>
        </p:nvSpPr>
        <p:spPr>
          <a:xfrm>
            <a:off x="1280805" y="2060449"/>
            <a:ext cx="7013481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기존에 공동구매 하기 힘든 제품들을 나눌 수 있다</a:t>
            </a: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주민들이 대용량 제품을 구매하여 나눠 가질 수 있다</a:t>
            </a: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( </a:t>
            </a: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개인의 부담이 덜함 </a:t>
            </a: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자취생들이 부담을 가질 수 있는 제품들을 나눌 수 있다</a:t>
            </a: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( </a:t>
            </a: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대용량 식재료</a:t>
            </a: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휴지</a:t>
            </a: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대용량 세제 </a:t>
            </a: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한정된 물품이 아닌 개인이 원하는 물품을 저렴하게 구매할 수 있다</a:t>
            </a:r>
            <a:r>
              <a:rPr lang="en-US" altLang="ko-KR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3A1D1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dirty="0">
              <a:solidFill>
                <a:srgbClr val="3A1D1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8DA11B-DFA3-4236-99CD-B236D55FBA77}"/>
              </a:ext>
            </a:extLst>
          </p:cNvPr>
          <p:cNvSpPr txBox="1"/>
          <p:nvPr/>
        </p:nvSpPr>
        <p:spPr>
          <a:xfrm>
            <a:off x="3464075" y="646415"/>
            <a:ext cx="2474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3A1D1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 효과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9C40712-17D4-4C63-B517-A64D344E040D}"/>
              </a:ext>
            </a:extLst>
          </p:cNvPr>
          <p:cNvGrpSpPr/>
          <p:nvPr/>
        </p:nvGrpSpPr>
        <p:grpSpPr>
          <a:xfrm>
            <a:off x="66834" y="-266283"/>
            <a:ext cx="1618675" cy="1042313"/>
            <a:chOff x="1251412" y="2790142"/>
            <a:chExt cx="4672668" cy="994950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628502CC-ADC1-4CC2-9717-4B6191E3CBB1}"/>
                </a:ext>
              </a:extLst>
            </p:cNvPr>
            <p:cNvSpPr txBox="1">
              <a:spLocks/>
            </p:cNvSpPr>
            <p:nvPr/>
          </p:nvSpPr>
          <p:spPr>
            <a:xfrm>
              <a:off x="1251412" y="2790142"/>
              <a:ext cx="4672668" cy="9949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ko-KR" altLang="en-US" sz="3200" dirty="0" err="1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스플릿</a:t>
              </a:r>
              <a:endParaRPr lang="ko-KR" altLang="en-US" sz="32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0F7F0A0-F09C-4A7A-80EC-1DF523EC20CA}"/>
                </a:ext>
              </a:extLst>
            </p:cNvPr>
            <p:cNvGrpSpPr/>
            <p:nvPr/>
          </p:nvGrpSpPr>
          <p:grpSpPr>
            <a:xfrm>
              <a:off x="1965539" y="3436705"/>
              <a:ext cx="629530" cy="226377"/>
              <a:chOff x="3400057" y="1001102"/>
              <a:chExt cx="629530" cy="226377"/>
            </a:xfrm>
            <a:solidFill>
              <a:srgbClr val="FAE100"/>
            </a:solidFill>
          </p:grpSpPr>
          <p:sp>
            <p:nvSpPr>
              <p:cNvPr id="31" name="직각 삼각형 30">
                <a:extLst>
                  <a:ext uri="{FF2B5EF4-FFF2-40B4-BE49-F238E27FC236}">
                    <a16:creationId xmlns:a16="http://schemas.microsoft.com/office/drawing/2014/main" id="{4DB30D8C-222B-4803-9477-15D591D968FD}"/>
                  </a:ext>
                </a:extLst>
              </p:cNvPr>
              <p:cNvSpPr/>
              <p:nvPr/>
            </p:nvSpPr>
            <p:spPr>
              <a:xfrm flipH="1">
                <a:off x="3400057" y="1001102"/>
                <a:ext cx="629530" cy="226377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5B76E286-C3AB-4726-936B-AEE872664C72}"/>
                  </a:ext>
                </a:extLst>
              </p:cNvPr>
              <p:cNvCxnSpPr>
                <a:cxnSpLocks/>
                <a:stCxn id="31" idx="4"/>
                <a:endCxn id="31" idx="5"/>
              </p:cNvCxnSpPr>
              <p:nvPr/>
            </p:nvCxnSpPr>
            <p:spPr>
              <a:xfrm flipV="1">
                <a:off x="3400057" y="1114291"/>
                <a:ext cx="314765" cy="113188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569FDD4-1BF2-44E0-BD44-6C16D4898D90}"/>
                </a:ext>
              </a:extLst>
            </p:cNvPr>
            <p:cNvGrpSpPr/>
            <p:nvPr/>
          </p:nvGrpSpPr>
          <p:grpSpPr>
            <a:xfrm>
              <a:off x="3471191" y="3448677"/>
              <a:ext cx="629529" cy="226380"/>
              <a:chOff x="4905709" y="1013074"/>
              <a:chExt cx="629529" cy="226380"/>
            </a:xfrm>
            <a:solidFill>
              <a:srgbClr val="FAE100"/>
            </a:solidFill>
          </p:grpSpPr>
          <p:sp>
            <p:nvSpPr>
              <p:cNvPr id="29" name="직각 삼각형 28">
                <a:extLst>
                  <a:ext uri="{FF2B5EF4-FFF2-40B4-BE49-F238E27FC236}">
                    <a16:creationId xmlns:a16="http://schemas.microsoft.com/office/drawing/2014/main" id="{BC09BCDF-47A1-48BE-9EAA-B9BFC68E0897}"/>
                  </a:ext>
                </a:extLst>
              </p:cNvPr>
              <p:cNvSpPr/>
              <p:nvPr/>
            </p:nvSpPr>
            <p:spPr>
              <a:xfrm flipH="1">
                <a:off x="4905709" y="1013074"/>
                <a:ext cx="629529" cy="226376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67416339-F67E-4E85-AD36-71B5607AEA90}"/>
                  </a:ext>
                </a:extLst>
              </p:cNvPr>
              <p:cNvCxnSpPr>
                <a:cxnSpLocks/>
                <a:endCxn id="29" idx="0"/>
              </p:cNvCxnSpPr>
              <p:nvPr/>
            </p:nvCxnSpPr>
            <p:spPr>
              <a:xfrm flipV="1">
                <a:off x="4905715" y="1013074"/>
                <a:ext cx="629523" cy="22638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F876C098-C971-4E28-B058-A788AF29BEC5}"/>
                </a:ext>
              </a:extLst>
            </p:cNvPr>
            <p:cNvGrpSpPr/>
            <p:nvPr/>
          </p:nvGrpSpPr>
          <p:grpSpPr>
            <a:xfrm>
              <a:off x="5030517" y="3448672"/>
              <a:ext cx="700631" cy="226380"/>
              <a:chOff x="6465035" y="1013069"/>
              <a:chExt cx="700631" cy="226380"/>
            </a:xfrm>
            <a:solidFill>
              <a:srgbClr val="FAE100"/>
            </a:solidFill>
          </p:grpSpPr>
          <p:sp>
            <p:nvSpPr>
              <p:cNvPr id="27" name="직각 삼각형 26">
                <a:extLst>
                  <a:ext uri="{FF2B5EF4-FFF2-40B4-BE49-F238E27FC236}">
                    <a16:creationId xmlns:a16="http://schemas.microsoft.com/office/drawing/2014/main" id="{A6AB9732-DE42-4DC5-B4E7-A2DBFC514980}"/>
                  </a:ext>
                </a:extLst>
              </p:cNvPr>
              <p:cNvSpPr/>
              <p:nvPr/>
            </p:nvSpPr>
            <p:spPr>
              <a:xfrm flipH="1">
                <a:off x="6465035" y="1013069"/>
                <a:ext cx="700631" cy="226380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86EE6978-6F4F-4F39-A2A4-17A04D35A274}"/>
                  </a:ext>
                </a:extLst>
              </p:cNvPr>
              <p:cNvCxnSpPr>
                <a:cxnSpLocks/>
                <a:stCxn id="27" idx="4"/>
                <a:endCxn id="27" idx="0"/>
              </p:cNvCxnSpPr>
              <p:nvPr/>
            </p:nvCxnSpPr>
            <p:spPr>
              <a:xfrm flipV="1">
                <a:off x="6465035" y="1013069"/>
                <a:ext cx="700631" cy="22638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435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9BD610-0C8B-43C1-A410-9538DFEEBE1B}"/>
              </a:ext>
            </a:extLst>
          </p:cNvPr>
          <p:cNvGrpSpPr/>
          <p:nvPr/>
        </p:nvGrpSpPr>
        <p:grpSpPr>
          <a:xfrm>
            <a:off x="1918674" y="1403104"/>
            <a:ext cx="5306652" cy="994950"/>
            <a:chOff x="2313348" y="1773054"/>
            <a:chExt cx="5306652" cy="994950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B8A772DB-F073-492C-A2BE-21D1D0E17FE8}"/>
                </a:ext>
              </a:extLst>
            </p:cNvPr>
            <p:cNvSpPr txBox="1">
              <a:spLocks/>
            </p:cNvSpPr>
            <p:nvPr/>
          </p:nvSpPr>
          <p:spPr>
            <a:xfrm>
              <a:off x="2313348" y="1773054"/>
              <a:ext cx="5306652" cy="9949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rgbClr val="3A1D1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SPLIT</a:t>
              </a:r>
              <a:endParaRPr lang="ko-KR" altLang="en-US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7FB08AA-8721-44A9-AC1F-DAE3B7E2DCAE}"/>
                </a:ext>
              </a:extLst>
            </p:cNvPr>
            <p:cNvGrpSpPr/>
            <p:nvPr/>
          </p:nvGrpSpPr>
          <p:grpSpPr>
            <a:xfrm>
              <a:off x="2630340" y="2051866"/>
              <a:ext cx="478620" cy="524256"/>
              <a:chOff x="3008292" y="733828"/>
              <a:chExt cx="478620" cy="524256"/>
            </a:xfrm>
          </p:grpSpPr>
          <p:sp>
            <p:nvSpPr>
              <p:cNvPr id="33" name="직각 삼각형 32">
                <a:extLst>
                  <a:ext uri="{FF2B5EF4-FFF2-40B4-BE49-F238E27FC236}">
                    <a16:creationId xmlns:a16="http://schemas.microsoft.com/office/drawing/2014/main" id="{4070FCFC-FB3C-44D8-88AA-69D60993CA5A}"/>
                  </a:ext>
                </a:extLst>
              </p:cNvPr>
              <p:cNvSpPr/>
              <p:nvPr/>
            </p:nvSpPr>
            <p:spPr>
              <a:xfrm flipH="1">
                <a:off x="3008292" y="733828"/>
                <a:ext cx="478620" cy="524256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C275F311-037F-45E0-990D-6D843CDD4FC3}"/>
                  </a:ext>
                </a:extLst>
              </p:cNvPr>
              <p:cNvCxnSpPr>
                <a:endCxn id="33" idx="0"/>
              </p:cNvCxnSpPr>
              <p:nvPr/>
            </p:nvCxnSpPr>
            <p:spPr>
              <a:xfrm flipV="1">
                <a:off x="3008292" y="733828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F3F272E-24F5-485A-8FF7-E7665365E12D}"/>
                </a:ext>
              </a:extLst>
            </p:cNvPr>
            <p:cNvGrpSpPr/>
            <p:nvPr/>
          </p:nvGrpSpPr>
          <p:grpSpPr>
            <a:xfrm>
              <a:off x="3733102" y="2036166"/>
              <a:ext cx="478620" cy="524256"/>
              <a:chOff x="3008292" y="733828"/>
              <a:chExt cx="478620" cy="524256"/>
            </a:xfrm>
          </p:grpSpPr>
          <p:sp>
            <p:nvSpPr>
              <p:cNvPr id="31" name="직각 삼각형 30">
                <a:extLst>
                  <a:ext uri="{FF2B5EF4-FFF2-40B4-BE49-F238E27FC236}">
                    <a16:creationId xmlns:a16="http://schemas.microsoft.com/office/drawing/2014/main" id="{0F09EB8F-678A-404C-B7F7-EC7C8F7D8C2F}"/>
                  </a:ext>
                </a:extLst>
              </p:cNvPr>
              <p:cNvSpPr/>
              <p:nvPr/>
            </p:nvSpPr>
            <p:spPr>
              <a:xfrm flipH="1">
                <a:off x="3008292" y="733828"/>
                <a:ext cx="478620" cy="524256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43814C60-2C9F-4904-83B5-D6CC6D4E04CF}"/>
                  </a:ext>
                </a:extLst>
              </p:cNvPr>
              <p:cNvCxnSpPr>
                <a:endCxn id="31" idx="0"/>
              </p:cNvCxnSpPr>
              <p:nvPr/>
            </p:nvCxnSpPr>
            <p:spPr>
              <a:xfrm flipV="1">
                <a:off x="3008292" y="733828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025DC38-DAFE-4340-BC08-73378772A135}"/>
                </a:ext>
              </a:extLst>
            </p:cNvPr>
            <p:cNvGrpSpPr/>
            <p:nvPr/>
          </p:nvGrpSpPr>
          <p:grpSpPr>
            <a:xfrm>
              <a:off x="5048173" y="2028809"/>
              <a:ext cx="478620" cy="524256"/>
              <a:chOff x="3089791" y="718458"/>
              <a:chExt cx="478620" cy="524256"/>
            </a:xfrm>
          </p:grpSpPr>
          <p:sp>
            <p:nvSpPr>
              <p:cNvPr id="29" name="직각 삼각형 28">
                <a:extLst>
                  <a:ext uri="{FF2B5EF4-FFF2-40B4-BE49-F238E27FC236}">
                    <a16:creationId xmlns:a16="http://schemas.microsoft.com/office/drawing/2014/main" id="{A14796E0-9E10-4F6D-BC89-98E395115976}"/>
                  </a:ext>
                </a:extLst>
              </p:cNvPr>
              <p:cNvSpPr/>
              <p:nvPr/>
            </p:nvSpPr>
            <p:spPr>
              <a:xfrm flipH="1">
                <a:off x="3089791" y="718458"/>
                <a:ext cx="478620" cy="524256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7EE7C7A0-ED95-4A81-8A6B-DE6EA13DDB9B}"/>
                  </a:ext>
                </a:extLst>
              </p:cNvPr>
              <p:cNvCxnSpPr>
                <a:endCxn id="29" idx="0"/>
              </p:cNvCxnSpPr>
              <p:nvPr/>
            </p:nvCxnSpPr>
            <p:spPr>
              <a:xfrm flipV="1">
                <a:off x="3089791" y="718458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23C6260-1D94-427E-8046-DD60BD72D302}"/>
                </a:ext>
              </a:extLst>
            </p:cNvPr>
            <p:cNvGrpSpPr/>
            <p:nvPr/>
          </p:nvGrpSpPr>
          <p:grpSpPr>
            <a:xfrm>
              <a:off x="6123934" y="2028809"/>
              <a:ext cx="478620" cy="524256"/>
              <a:chOff x="2950156" y="756744"/>
              <a:chExt cx="478620" cy="524256"/>
            </a:xfrm>
          </p:grpSpPr>
          <p:sp>
            <p:nvSpPr>
              <p:cNvPr id="27" name="직각 삼각형 26">
                <a:extLst>
                  <a:ext uri="{FF2B5EF4-FFF2-40B4-BE49-F238E27FC236}">
                    <a16:creationId xmlns:a16="http://schemas.microsoft.com/office/drawing/2014/main" id="{43D449BE-72B9-48D9-AD50-244B721F13AE}"/>
                  </a:ext>
                </a:extLst>
              </p:cNvPr>
              <p:cNvSpPr/>
              <p:nvPr/>
            </p:nvSpPr>
            <p:spPr>
              <a:xfrm flipH="1">
                <a:off x="2950156" y="756744"/>
                <a:ext cx="478620" cy="524256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1E5D42E1-38CE-4A36-8F4E-3A8171D96AC8}"/>
                  </a:ext>
                </a:extLst>
              </p:cNvPr>
              <p:cNvCxnSpPr>
                <a:endCxn id="27" idx="0"/>
              </p:cNvCxnSpPr>
              <p:nvPr/>
            </p:nvCxnSpPr>
            <p:spPr>
              <a:xfrm flipV="1">
                <a:off x="2950156" y="756744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CC62B6C-F741-44AA-BB93-E75CB7B2BCA8}"/>
                </a:ext>
              </a:extLst>
            </p:cNvPr>
            <p:cNvGrpSpPr/>
            <p:nvPr/>
          </p:nvGrpSpPr>
          <p:grpSpPr>
            <a:xfrm>
              <a:off x="7141380" y="2029652"/>
              <a:ext cx="478620" cy="524256"/>
              <a:chOff x="3008292" y="752524"/>
              <a:chExt cx="478620" cy="524256"/>
            </a:xfrm>
          </p:grpSpPr>
          <p:sp>
            <p:nvSpPr>
              <p:cNvPr id="25" name="직각 삼각형 24">
                <a:extLst>
                  <a:ext uri="{FF2B5EF4-FFF2-40B4-BE49-F238E27FC236}">
                    <a16:creationId xmlns:a16="http://schemas.microsoft.com/office/drawing/2014/main" id="{70A50905-01B4-4D65-83DF-04A2A45D99D8}"/>
                  </a:ext>
                </a:extLst>
              </p:cNvPr>
              <p:cNvSpPr/>
              <p:nvPr/>
            </p:nvSpPr>
            <p:spPr>
              <a:xfrm flipH="1">
                <a:off x="3008292" y="752524"/>
                <a:ext cx="478620" cy="524256"/>
              </a:xfrm>
              <a:prstGeom prst="rtTriangle">
                <a:avLst/>
              </a:prstGeom>
              <a:solidFill>
                <a:srgbClr val="FAE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CCF5669-9624-4176-A7E4-A2B3352E9521}"/>
                  </a:ext>
                </a:extLst>
              </p:cNvPr>
              <p:cNvCxnSpPr>
                <a:endCxn id="25" idx="0"/>
              </p:cNvCxnSpPr>
              <p:nvPr/>
            </p:nvCxnSpPr>
            <p:spPr>
              <a:xfrm flipV="1">
                <a:off x="3008292" y="752524"/>
                <a:ext cx="478620" cy="52425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부제목 2">
            <a:extLst>
              <a:ext uri="{FF2B5EF4-FFF2-40B4-BE49-F238E27FC236}">
                <a16:creationId xmlns:a16="http://schemas.microsoft.com/office/drawing/2014/main" id="{6431255F-1FED-4524-8A9F-4562ED0BFF55}"/>
              </a:ext>
            </a:extLst>
          </p:cNvPr>
          <p:cNvSpPr txBox="1">
            <a:spLocks/>
          </p:cNvSpPr>
          <p:nvPr/>
        </p:nvSpPr>
        <p:spPr>
          <a:xfrm>
            <a:off x="4791959" y="6051723"/>
            <a:ext cx="6209819" cy="7519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3A1D1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HUFS global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1E0236-C7E5-49E9-BACD-18BF2336F714}"/>
              </a:ext>
            </a:extLst>
          </p:cNvPr>
          <p:cNvSpPr txBox="1"/>
          <p:nvPr/>
        </p:nvSpPr>
        <p:spPr>
          <a:xfrm>
            <a:off x="1640078" y="3314717"/>
            <a:ext cx="5863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3A1D1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같이 </a:t>
            </a:r>
            <a:r>
              <a:rPr lang="ko-KR" altLang="en-US" sz="6000" dirty="0" err="1">
                <a:solidFill>
                  <a:srgbClr val="3A1D1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공구하러</a:t>
            </a:r>
            <a:r>
              <a:rPr lang="ko-KR" altLang="en-US" sz="6000" dirty="0">
                <a:solidFill>
                  <a:srgbClr val="3A1D1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갈래</a:t>
            </a:r>
            <a:r>
              <a:rPr lang="en-US" altLang="ko-KR" sz="6000" dirty="0">
                <a:solidFill>
                  <a:srgbClr val="3A1D1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6000" dirty="0">
              <a:solidFill>
                <a:srgbClr val="3A1D1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43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1524</TotalTime>
  <Words>285</Words>
  <Application>Microsoft Office PowerPoint</Application>
  <PresentationFormat>화면 슬라이드 쇼(4:3)</PresentationFormat>
  <Paragraphs>69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배달의민족 도현</vt:lpstr>
      <vt:lpstr>배달의민족 주아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한결</dc:creator>
  <cp:lastModifiedBy>김 한결</cp:lastModifiedBy>
  <cp:revision>161</cp:revision>
  <dcterms:created xsi:type="dcterms:W3CDTF">2019-06-28T06:37:27Z</dcterms:created>
  <dcterms:modified xsi:type="dcterms:W3CDTF">2019-06-29T08:05:22Z</dcterms:modified>
</cp:coreProperties>
</file>