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2019. 6. 30.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2019. 6. 30.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2019. 6. 30.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2019. 6. 30.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5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2019. 6. 30.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2019. 6. 30.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5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2019. 6. 30.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2019. 6. 30.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2019. 6. 30.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2019. 6. 30.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2019. 6. 30.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B580-5ED3-4800-967E-FCB406CD89B6}" type="datetimeFigureOut">
              <a:rPr lang="ko-KR" altLang="en-US" smtClean="0"/>
              <a:t>2019. 6. 30.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48287" y="2381973"/>
            <a:ext cx="5244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FC000"/>
                </a:solidFill>
                <a:latin typeface="Noto Sans CJK SC Bold" pitchFamily="34" charset="-127"/>
                <a:ea typeface="Noto Sans CJK SC Bold" pitchFamily="34" charset="-127"/>
              </a:rPr>
              <a:t>SHARE YOUR DAY</a:t>
            </a:r>
            <a:endParaRPr lang="ko-KR" altLang="en-US" sz="4800" dirty="0">
              <a:solidFill>
                <a:srgbClr val="FFC00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1704" y="5497553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C000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sz="1400" dirty="0">
              <a:solidFill>
                <a:srgbClr val="FFC00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83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55970" y="1395303"/>
            <a:ext cx="2374368" cy="4718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FFC000"/>
                </a:solidFill>
                <a:latin typeface="Noto Sans CJK SC Bold" pitchFamily="34" charset="-127"/>
                <a:ea typeface="Noto Sans CJK SC Bold" pitchFamily="34" charset="-127"/>
              </a:rPr>
              <a:t>01. ONE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FFC000"/>
                </a:solidFill>
                <a:latin typeface="Noto Sans CJK SC Bold" pitchFamily="34" charset="-127"/>
                <a:ea typeface="Noto Sans CJK SC Bold" pitchFamily="34" charset="-127"/>
              </a:rPr>
              <a:t>02. TWO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FFC000"/>
                </a:solidFill>
                <a:latin typeface="Noto Sans CJK SC Bold" pitchFamily="34" charset="-127"/>
                <a:ea typeface="Noto Sans CJK SC Bold" pitchFamily="34" charset="-127"/>
              </a:rPr>
              <a:t>03. THREE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FFC000"/>
                </a:solidFill>
                <a:latin typeface="Noto Sans CJK SC Bold" pitchFamily="34" charset="-127"/>
                <a:ea typeface="Noto Sans CJK SC Bold" pitchFamily="34" charset="-127"/>
              </a:rPr>
              <a:t>04. FOUR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FFC000"/>
                </a:solidFill>
                <a:latin typeface="Noto Sans CJK SC Bold" pitchFamily="34" charset="-127"/>
                <a:ea typeface="Noto Sans CJK SC Bold" pitchFamily="34" charset="-127"/>
              </a:rPr>
              <a:t>05. FIVE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FFC000"/>
                </a:solidFill>
                <a:latin typeface="Noto Sans CJK SC Bold" pitchFamily="34" charset="-127"/>
                <a:ea typeface="Noto Sans CJK SC Bold" pitchFamily="34" charset="-127"/>
              </a:rPr>
              <a:t>06. SIX</a:t>
            </a:r>
            <a:endParaRPr lang="ko-KR" altLang="en-US" sz="3300" dirty="0">
              <a:solidFill>
                <a:srgbClr val="FFC00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420" y="663015"/>
            <a:ext cx="182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Noto Sans CJK SC Bold" pitchFamily="34" charset="-127"/>
                <a:ea typeface="Noto Sans CJK SC Bold" pitchFamily="34" charset="-127"/>
              </a:rPr>
              <a:t>CONTENTS</a:t>
            </a:r>
            <a:endParaRPr lang="ko-KR" altLang="en-US" sz="2400" dirty="0">
              <a:solidFill>
                <a:srgbClr val="FFC00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39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0509" y="2170635"/>
            <a:ext cx="58541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FFC000"/>
                </a:solidFill>
                <a:latin typeface="Noto Sans CJK SC Thin" pitchFamily="34" charset="-127"/>
                <a:ea typeface="Noto Sans CJK SC Thin" pitchFamily="34" charset="-127"/>
              </a:rPr>
              <a:t>KOREAN</a:t>
            </a:r>
          </a:p>
          <a:p>
            <a:pPr algn="ctr"/>
            <a:r>
              <a:rPr lang="en-US" altLang="ko-KR" sz="8000" dirty="0">
                <a:solidFill>
                  <a:srgbClr val="FFC000"/>
                </a:solidFill>
                <a:latin typeface="Noto Sans CJK SC Bold" pitchFamily="34" charset="-127"/>
                <a:ea typeface="Noto Sans CJK SC Bold" pitchFamily="34" charset="-127"/>
              </a:rPr>
              <a:t>FORSYTHIA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18859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Noto Sans CJK SC Bold" pitchFamily="34" charset="-127"/>
                <a:ea typeface="Noto Sans CJK SC Bold" pitchFamily="34" charset="-127"/>
              </a:rPr>
              <a:t>01</a:t>
            </a:r>
          </a:p>
          <a:p>
            <a:r>
              <a:rPr lang="en-US" altLang="ko-KR" sz="2400" dirty="0">
                <a:solidFill>
                  <a:srgbClr val="FFC000"/>
                </a:solidFill>
                <a:latin typeface="Noto Sans CJK SC Bold" pitchFamily="34" charset="-127"/>
                <a:ea typeface="Noto Sans CJK SC Bold" pitchFamily="34" charset="-127"/>
              </a:rPr>
              <a:t>KOREAN</a:t>
            </a:r>
          </a:p>
          <a:p>
            <a:r>
              <a:rPr lang="en-US" altLang="ko-KR" sz="2400" dirty="0">
                <a:solidFill>
                  <a:srgbClr val="FFC000"/>
                </a:solidFill>
                <a:latin typeface="Noto Sans CJK SC Bold" pitchFamily="34" charset="-127"/>
                <a:ea typeface="Noto Sans CJK SC Bold" pitchFamily="34" charset="-127"/>
              </a:rPr>
              <a:t>FORSYTHIA</a:t>
            </a:r>
            <a:endParaRPr lang="ko-KR" altLang="en-US" sz="2400" dirty="0">
              <a:solidFill>
                <a:srgbClr val="FFC00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62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39012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ko-KR" altLang="en-US" sz="2400" dirty="0">
                <a:solidFill>
                  <a:srgbClr val="FFC000"/>
                </a:solidFill>
                <a:latin typeface="Noto Sans CJK SC Bold" pitchFamily="34" charset="-127"/>
                <a:ea typeface="Noto Sans CJK SC Bold" pitchFamily="34" charset="-127"/>
              </a:rPr>
              <a:t>이미지</a:t>
            </a:r>
            <a:endParaRPr lang="en-US" altLang="ko-KR" sz="2400" dirty="0">
              <a:solidFill>
                <a:srgbClr val="FFC00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>
                <a:solidFill>
                  <a:srgbClr val="FFC000"/>
                </a:solidFill>
                <a:latin typeface="Noto Sans CJK SC Bold" pitchFamily="34" charset="-127"/>
                <a:ea typeface="Noto Sans CJK SC Bold" pitchFamily="34" charset="-127"/>
              </a:rPr>
              <a:t>다운방법</a:t>
            </a:r>
            <a:endParaRPr lang="en-US" altLang="ko-KR" sz="2400" dirty="0">
              <a:solidFill>
                <a:srgbClr val="FFC00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>
                <a:solidFill>
                  <a:srgbClr val="FFC000"/>
                </a:solidFill>
                <a:latin typeface="Noto Sans CJK SC Bold" pitchFamily="34" charset="-127"/>
                <a:ea typeface="Noto Sans CJK SC Bold" pitchFamily="34" charset="-127"/>
              </a:rPr>
              <a:t>및 저작권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00" y="1196690"/>
            <a:ext cx="66198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2482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Noto Sans CJK SC Bold" pitchFamily="34" charset="-127"/>
                <a:ea typeface="Noto Sans CJK SC Bold" pitchFamily="34" charset="-127"/>
              </a:rPr>
              <a:t>03</a:t>
            </a:r>
          </a:p>
          <a:p>
            <a:r>
              <a:rPr lang="en-US" altLang="ko-KR" sz="2400" dirty="0">
                <a:solidFill>
                  <a:srgbClr val="FFC000"/>
                </a:solidFill>
                <a:latin typeface="Noto Sans CJK SC Bold" pitchFamily="34" charset="-127"/>
                <a:ea typeface="Noto Sans CJK SC Bold" pitchFamily="34" charset="-127"/>
              </a:rPr>
              <a:t>GRAPH</a:t>
            </a:r>
            <a:endParaRPr lang="ko-KR" altLang="en-US" sz="2400" dirty="0">
              <a:solidFill>
                <a:srgbClr val="FFC00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40" y="1556740"/>
            <a:ext cx="78390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2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420" y="591005"/>
            <a:ext cx="1152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en-US" altLang="ko-KR" sz="2400" b="1" dirty="0">
                <a:solidFill>
                  <a:srgbClr val="FFC000"/>
                </a:solidFill>
                <a:latin typeface="Noto Sans CJK SC Bold" pitchFamily="34" charset="-127"/>
                <a:ea typeface="Noto Sans CJK SC Bold" pitchFamily="34" charset="-127"/>
              </a:rPr>
              <a:t>IMAGE</a:t>
            </a:r>
            <a:endParaRPr lang="ko-KR" altLang="en-US" sz="2400" b="1" dirty="0">
              <a:solidFill>
                <a:srgbClr val="FFC00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20" y="1700760"/>
            <a:ext cx="4801088" cy="32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2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9198" y="2598003"/>
            <a:ext cx="3145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C000"/>
                </a:solidFill>
                <a:latin typeface="Noto Sans CJK SC Thin" pitchFamily="34" charset="-127"/>
                <a:ea typeface="Noto Sans CJK SC Thin" pitchFamily="34" charset="-127"/>
              </a:rPr>
              <a:t>THANK YOU</a:t>
            </a:r>
            <a:endParaRPr lang="ko-KR" altLang="en-US" sz="4400" dirty="0">
              <a:solidFill>
                <a:srgbClr val="FFC00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37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40</Words>
  <Application>Microsoft Macintosh PowerPoint</Application>
  <PresentationFormat>화면 슬라이드 쇼(4:3)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Noto Sans CJK SC Bold</vt:lpstr>
      <vt:lpstr>Noto Sans CJK SC Thin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이지현</cp:lastModifiedBy>
  <cp:revision>31</cp:revision>
  <dcterms:created xsi:type="dcterms:W3CDTF">2016-09-04T05:54:01Z</dcterms:created>
  <dcterms:modified xsi:type="dcterms:W3CDTF">2019-06-29T15:42:46Z</dcterms:modified>
</cp:coreProperties>
</file>