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372" r:id="rId3"/>
    <p:sldId id="376" r:id="rId4"/>
    <p:sldId id="377" r:id="rId5"/>
    <p:sldId id="380" r:id="rId6"/>
    <p:sldId id="381" r:id="rId7"/>
    <p:sldId id="382" r:id="rId8"/>
    <p:sldId id="383" r:id="rId9"/>
    <p:sldId id="384" r:id="rId10"/>
    <p:sldId id="385" r:id="rId11"/>
    <p:sldId id="38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27E1-FB15-47A7-A346-BDCC7B73356E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E707-A6D8-4186-9C74-6AD83709E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44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27E1-FB15-47A7-A346-BDCC7B73356E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E707-A6D8-4186-9C74-6AD83709E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13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27E1-FB15-47A7-A346-BDCC7B73356E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E707-A6D8-4186-9C74-6AD83709E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0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27E1-FB15-47A7-A346-BDCC7B73356E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E707-A6D8-4186-9C74-6AD83709E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07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27E1-FB15-47A7-A346-BDCC7B73356E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E707-A6D8-4186-9C74-6AD83709E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52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27E1-FB15-47A7-A346-BDCC7B73356E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E707-A6D8-4186-9C74-6AD83709E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0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27E1-FB15-47A7-A346-BDCC7B73356E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E707-A6D8-4186-9C74-6AD83709E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01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27E1-FB15-47A7-A346-BDCC7B73356E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E707-A6D8-4186-9C74-6AD83709E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8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27E1-FB15-47A7-A346-BDCC7B73356E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E707-A6D8-4186-9C74-6AD83709E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4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27E1-FB15-47A7-A346-BDCC7B73356E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E707-A6D8-4186-9C74-6AD83709E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66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27E1-FB15-47A7-A346-BDCC7B73356E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E707-A6D8-4186-9C74-6AD83709E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39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327E1-FB15-47A7-A346-BDCC7B73356E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3E707-A6D8-4186-9C74-6AD83709E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1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848" y="245250"/>
            <a:ext cx="11526793" cy="6353257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457" y="2071756"/>
            <a:ext cx="4875748" cy="5732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02213" y="3831570"/>
            <a:ext cx="7587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Visual Studio Code Live Share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5949" y1="32738" x2="26371" y2="63690"/>
                        <a14:foregroundMark x1="36709" y1="33333" x2="29114" y2="46429"/>
                        <a14:foregroundMark x1="44726" y1="38095" x2="45148" y2="61905"/>
                        <a14:foregroundMark x1="47257" y1="52976" x2="55063" y2="51786"/>
                        <a14:foregroundMark x1="56118" y1="17857" x2="56118" y2="83929"/>
                        <a14:foregroundMark x1="63502" y1="34524" x2="64135" y2="7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971" y="1797370"/>
            <a:ext cx="3010055" cy="1066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88492" y="1973666"/>
            <a:ext cx="1206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>
                <a:solidFill>
                  <a:schemeClr val="bg1"/>
                </a:solidFill>
              </a:rPr>
              <a:t>&amp;</a:t>
            </a:r>
            <a:endParaRPr lang="ko-KR" altLang="en-US" sz="4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905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848" y="245250"/>
            <a:ext cx="11526793" cy="6353257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949" y1="32738" x2="26371" y2="63690"/>
                        <a14:foregroundMark x1="36709" y1="33333" x2="29114" y2="46429"/>
                        <a14:foregroundMark x1="44726" y1="38095" x2="45148" y2="61905"/>
                        <a14:foregroundMark x1="47257" y1="52976" x2="55063" y2="51786"/>
                        <a14:foregroundMark x1="56118" y1="17857" x2="56118" y2="83929"/>
                        <a14:foregroundMark x1="63502" y1="34524" x2="64135" y2="7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551" y="6064951"/>
            <a:ext cx="1505383" cy="5335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F67463-9B4F-4897-AA59-C477081BF1EB}"/>
              </a:ext>
            </a:extLst>
          </p:cNvPr>
          <p:cNvSpPr txBox="1"/>
          <p:nvPr/>
        </p:nvSpPr>
        <p:spPr>
          <a:xfrm>
            <a:off x="469784" y="1532769"/>
            <a:ext cx="111825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</a:rPr>
              <a:t>로컬 폴더의 주인이 아닌 이상 저장 버튼을 누르게 되면 오른쪽 상단에 어떤 상태창이 </a:t>
            </a:r>
            <a:r>
              <a:rPr lang="ko-KR" altLang="en-US" sz="2400" b="1" dirty="0" err="1">
                <a:solidFill>
                  <a:schemeClr val="bg1"/>
                </a:solidFill>
              </a:rPr>
              <a:t>팝업됩니다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</a:rPr>
              <a:t>상태창의 </a:t>
            </a:r>
            <a:r>
              <a:rPr lang="en-US" altLang="ko-KR" sz="2400" b="1" dirty="0">
                <a:solidFill>
                  <a:schemeClr val="bg1"/>
                </a:solidFill>
              </a:rPr>
              <a:t>‘compare’ </a:t>
            </a:r>
            <a:r>
              <a:rPr lang="ko-KR" altLang="en-US" sz="2400" b="1" dirty="0">
                <a:solidFill>
                  <a:schemeClr val="bg1"/>
                </a:solidFill>
              </a:rPr>
              <a:t>버튼을 누릅니다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</a:rPr>
              <a:t>창이 </a:t>
            </a:r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r>
              <a:rPr lang="ko-KR" altLang="en-US" sz="2400" b="1" dirty="0">
                <a:solidFill>
                  <a:schemeClr val="bg1"/>
                </a:solidFill>
              </a:rPr>
              <a:t>열로 분할되면 왼쪽이 </a:t>
            </a:r>
            <a:r>
              <a:rPr lang="en-US" altLang="ko-KR" sz="2400" b="1" dirty="0">
                <a:solidFill>
                  <a:schemeClr val="bg1"/>
                </a:solidFill>
              </a:rPr>
              <a:t>‘</a:t>
            </a:r>
            <a:r>
              <a:rPr lang="ko-KR" altLang="en-US" sz="2400" b="1" dirty="0">
                <a:solidFill>
                  <a:schemeClr val="bg1"/>
                </a:solidFill>
              </a:rPr>
              <a:t>원본‘</a:t>
            </a:r>
            <a:r>
              <a:rPr lang="en-US" altLang="ko-KR" sz="2400" b="1" dirty="0">
                <a:solidFill>
                  <a:schemeClr val="bg1"/>
                </a:solidFill>
              </a:rPr>
              <a:t>,  </a:t>
            </a:r>
            <a:r>
              <a:rPr lang="ko-KR" altLang="en-US" sz="2400" b="1" dirty="0">
                <a:solidFill>
                  <a:schemeClr val="bg1"/>
                </a:solidFill>
              </a:rPr>
              <a:t>오른쪽이 </a:t>
            </a:r>
            <a:r>
              <a:rPr lang="en-US" altLang="ko-KR" sz="2400" b="1" dirty="0">
                <a:solidFill>
                  <a:schemeClr val="bg1"/>
                </a:solidFill>
              </a:rPr>
              <a:t>‘</a:t>
            </a:r>
            <a:r>
              <a:rPr lang="ko-KR" altLang="en-US" sz="2400" b="1" dirty="0" err="1">
                <a:solidFill>
                  <a:schemeClr val="bg1"/>
                </a:solidFill>
              </a:rPr>
              <a:t>편집본</a:t>
            </a:r>
            <a:r>
              <a:rPr lang="en-US" altLang="ko-KR" sz="2400" b="1" dirty="0">
                <a:solidFill>
                  <a:schemeClr val="bg1"/>
                </a:solidFill>
              </a:rPr>
              <a:t>’</a:t>
            </a:r>
            <a:r>
              <a:rPr lang="ko-KR" altLang="en-US" sz="2400" b="1" dirty="0">
                <a:solidFill>
                  <a:schemeClr val="bg1"/>
                </a:solidFill>
              </a:rPr>
              <a:t>으로 보입니다 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4. </a:t>
            </a:r>
            <a:r>
              <a:rPr lang="ko-KR" altLang="en-US" sz="2400" b="1" dirty="0">
                <a:solidFill>
                  <a:schemeClr val="bg1"/>
                </a:solidFill>
              </a:rPr>
              <a:t>편집본의 상단에          를 눌러줘야 저장이 완료됩니다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CBCD2-EB02-4E3A-98C5-91DB048AFBF7}"/>
              </a:ext>
            </a:extLst>
          </p:cNvPr>
          <p:cNvSpPr txBox="1"/>
          <p:nvPr/>
        </p:nvSpPr>
        <p:spPr>
          <a:xfrm>
            <a:off x="393359" y="457580"/>
            <a:ext cx="9088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5)Live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Share</a:t>
            </a:r>
            <a:r>
              <a:rPr lang="ko-KR" altLang="en-US" sz="3200" b="1" dirty="0">
                <a:solidFill>
                  <a:schemeClr val="bg1"/>
                </a:solidFill>
              </a:rPr>
              <a:t> 저장하기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2" name="L 도형 1">
            <a:extLst>
              <a:ext uri="{FF2B5EF4-FFF2-40B4-BE49-F238E27FC236}">
                <a16:creationId xmlns:a16="http://schemas.microsoft.com/office/drawing/2014/main" id="{2035BC7A-27E9-4D39-B96D-4978A53F3DA0}"/>
              </a:ext>
            </a:extLst>
          </p:cNvPr>
          <p:cNvSpPr/>
          <p:nvPr/>
        </p:nvSpPr>
        <p:spPr>
          <a:xfrm rot="19728475">
            <a:off x="3385431" y="4144159"/>
            <a:ext cx="595618" cy="243281"/>
          </a:xfrm>
          <a:prstGeom prst="corner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38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848" y="245250"/>
            <a:ext cx="11526793" cy="6353257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949" y1="32738" x2="26371" y2="63690"/>
                        <a14:foregroundMark x1="36709" y1="33333" x2="29114" y2="46429"/>
                        <a14:foregroundMark x1="44726" y1="38095" x2="45148" y2="61905"/>
                        <a14:foregroundMark x1="47257" y1="52976" x2="55063" y2="51786"/>
                        <a14:foregroundMark x1="56118" y1="17857" x2="56118" y2="83929"/>
                        <a14:foregroundMark x1="63502" y1="34524" x2="64135" y2="7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551" y="6064951"/>
            <a:ext cx="1505383" cy="5335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F67463-9B4F-4897-AA59-C477081BF1EB}"/>
              </a:ext>
            </a:extLst>
          </p:cNvPr>
          <p:cNvSpPr txBox="1"/>
          <p:nvPr/>
        </p:nvSpPr>
        <p:spPr>
          <a:xfrm>
            <a:off x="469784" y="1532769"/>
            <a:ext cx="111825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</a:rPr>
              <a:t>각자가 작성한 코드에 주석을 꼭 달아줍시다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 -</a:t>
            </a:r>
            <a:r>
              <a:rPr lang="ko-KR" altLang="en-US" sz="2400" b="1" dirty="0">
                <a:solidFill>
                  <a:schemeClr val="bg1"/>
                </a:solidFill>
              </a:rPr>
              <a:t>주석의 내용은 </a:t>
            </a:r>
            <a:r>
              <a:rPr lang="en-US" altLang="ko-KR" sz="2400" b="1" dirty="0">
                <a:solidFill>
                  <a:schemeClr val="bg1"/>
                </a:solidFill>
              </a:rPr>
              <a:t>‘</a:t>
            </a:r>
            <a:r>
              <a:rPr lang="ko-KR" altLang="en-US" sz="2400" b="1" dirty="0">
                <a:solidFill>
                  <a:schemeClr val="bg1"/>
                </a:solidFill>
              </a:rPr>
              <a:t>작성자</a:t>
            </a:r>
            <a:r>
              <a:rPr lang="en-US" altLang="ko-KR" sz="2400" b="1" dirty="0">
                <a:solidFill>
                  <a:schemeClr val="bg1"/>
                </a:solidFill>
              </a:rPr>
              <a:t>’, ‘</a:t>
            </a:r>
            <a:r>
              <a:rPr lang="ko-KR" altLang="en-US" sz="2400" b="1" dirty="0">
                <a:solidFill>
                  <a:schemeClr val="bg1"/>
                </a:solidFill>
              </a:rPr>
              <a:t>코드 내용</a:t>
            </a:r>
            <a:r>
              <a:rPr lang="en-US" altLang="ko-KR" sz="2400" b="1" dirty="0">
                <a:solidFill>
                  <a:schemeClr val="bg1"/>
                </a:solidFill>
              </a:rPr>
              <a:t>’, ‘</a:t>
            </a:r>
            <a:r>
              <a:rPr lang="ko-KR" altLang="en-US" sz="2400" b="1" dirty="0">
                <a:solidFill>
                  <a:schemeClr val="bg1"/>
                </a:solidFill>
              </a:rPr>
              <a:t>작성 </a:t>
            </a:r>
            <a:r>
              <a:rPr lang="ko-KR" altLang="en-US" sz="2400" b="1" dirty="0" err="1">
                <a:solidFill>
                  <a:schemeClr val="bg1"/>
                </a:solidFill>
              </a:rPr>
              <a:t>시간＇등을</a:t>
            </a:r>
            <a:r>
              <a:rPr lang="ko-KR" altLang="en-US" sz="2400" b="1" dirty="0">
                <a:solidFill>
                  <a:schemeClr val="bg1"/>
                </a:solidFill>
              </a:rPr>
              <a:t> 적어주면 쉽습니다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2. Terminal </a:t>
            </a:r>
            <a:r>
              <a:rPr lang="ko-KR" altLang="en-US" sz="2400" b="1" dirty="0">
                <a:solidFill>
                  <a:schemeClr val="bg1"/>
                </a:solidFill>
              </a:rPr>
              <a:t>사용문제가 있을 수 있는데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특히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서버는 로컬에서 </a:t>
            </a:r>
            <a:r>
              <a:rPr lang="ko-KR" altLang="en-US" sz="2400" b="1" dirty="0" err="1">
                <a:solidFill>
                  <a:schemeClr val="bg1"/>
                </a:solidFill>
              </a:rPr>
              <a:t>돌리는거기</a:t>
            </a:r>
            <a:r>
              <a:rPr lang="ko-KR" altLang="en-US" sz="2400" b="1" dirty="0">
                <a:solidFill>
                  <a:schemeClr val="bg1"/>
                </a:solidFill>
              </a:rPr>
              <a:t> 때문에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아마 한대 밖에 </a:t>
            </a:r>
            <a:r>
              <a:rPr lang="ko-KR" altLang="en-US" sz="2400" b="1" dirty="0" err="1">
                <a:solidFill>
                  <a:schemeClr val="bg1"/>
                </a:solidFill>
              </a:rPr>
              <a:t>못돌리고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다른 사람이 다시 서버를 돌리면 기존의 서버는 자동으로 닫힙니다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 -</a:t>
            </a:r>
            <a:r>
              <a:rPr lang="ko-KR" altLang="en-US" sz="2400" b="1" dirty="0">
                <a:solidFill>
                  <a:schemeClr val="bg1"/>
                </a:solidFill>
              </a:rPr>
              <a:t>혹시 서버를 켜서 확인이 필요하다면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조원들과 얘기를 하기를 바랍니다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3. Front</a:t>
            </a:r>
            <a:r>
              <a:rPr lang="ko-KR" altLang="en-US" sz="2400" b="1" dirty="0">
                <a:solidFill>
                  <a:schemeClr val="bg1"/>
                </a:solidFill>
              </a:rPr>
              <a:t>로 </a:t>
            </a:r>
            <a:r>
              <a:rPr lang="en-US" altLang="ko-KR" sz="2400" b="1" dirty="0">
                <a:solidFill>
                  <a:schemeClr val="bg1"/>
                </a:solidFill>
              </a:rPr>
              <a:t>.html </a:t>
            </a:r>
            <a:r>
              <a:rPr lang="ko-KR" altLang="en-US" sz="2400" b="1" dirty="0">
                <a:solidFill>
                  <a:schemeClr val="bg1"/>
                </a:solidFill>
              </a:rPr>
              <a:t>파일을 지속적으로 </a:t>
            </a:r>
            <a:r>
              <a:rPr lang="ko-KR" altLang="en-US" sz="2400" b="1" dirty="0" err="1">
                <a:solidFill>
                  <a:schemeClr val="bg1"/>
                </a:solidFill>
              </a:rPr>
              <a:t>확인하셔야</a:t>
            </a:r>
            <a:r>
              <a:rPr lang="ko-KR" altLang="en-US" sz="2400" b="1" dirty="0">
                <a:solidFill>
                  <a:schemeClr val="bg1"/>
                </a:solidFill>
              </a:rPr>
              <a:t> 하는 분들은 </a:t>
            </a:r>
            <a:r>
              <a:rPr lang="en-US" altLang="ko-KR" sz="2400" b="1" dirty="0">
                <a:solidFill>
                  <a:schemeClr val="bg1"/>
                </a:solidFill>
              </a:rPr>
              <a:t>‘live server’ </a:t>
            </a:r>
            <a:r>
              <a:rPr lang="en-US" altLang="ko-KR" sz="2400" b="1" dirty="0" err="1">
                <a:solidFill>
                  <a:schemeClr val="bg1"/>
                </a:solidFill>
              </a:rPr>
              <a:t>extensio</a:t>
            </a:r>
            <a:r>
              <a:rPr lang="ko-KR" altLang="en-US" sz="2400" b="1" dirty="0">
                <a:solidFill>
                  <a:schemeClr val="bg1"/>
                </a:solidFill>
              </a:rPr>
              <a:t>을 설치하여 </a:t>
            </a:r>
            <a:r>
              <a:rPr lang="en-US" altLang="ko-KR" sz="2400" b="1" dirty="0" err="1">
                <a:solidFill>
                  <a:schemeClr val="bg1"/>
                </a:solidFill>
              </a:rPr>
              <a:t>alt+L,O</a:t>
            </a:r>
            <a:r>
              <a:rPr lang="ko-KR" altLang="en-US" sz="2400" b="1" dirty="0">
                <a:solidFill>
                  <a:schemeClr val="bg1"/>
                </a:solidFill>
              </a:rPr>
              <a:t>를 통해 정적으로 확인이 가능합니다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CBCD2-EB02-4E3A-98C5-91DB048AFBF7}"/>
              </a:ext>
            </a:extLst>
          </p:cNvPr>
          <p:cNvSpPr txBox="1"/>
          <p:nvPr/>
        </p:nvSpPr>
        <p:spPr>
          <a:xfrm>
            <a:off x="393359" y="457580"/>
            <a:ext cx="9088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6)Live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Share</a:t>
            </a:r>
            <a:r>
              <a:rPr lang="ko-KR" altLang="en-US" sz="3200" b="1" dirty="0">
                <a:solidFill>
                  <a:schemeClr val="bg1"/>
                </a:solidFill>
              </a:rPr>
              <a:t> 사용 </a:t>
            </a:r>
            <a:r>
              <a:rPr lang="en-US" altLang="ko-KR" sz="3200" b="1" dirty="0">
                <a:solidFill>
                  <a:schemeClr val="bg1"/>
                </a:solidFill>
              </a:rPr>
              <a:t>Tip</a:t>
            </a:r>
          </a:p>
        </p:txBody>
      </p:sp>
    </p:spTree>
    <p:extLst>
      <p:ext uri="{BB962C8B-B14F-4D97-AF65-F5344CB8AC3E}">
        <p14:creationId xmlns:p14="http://schemas.microsoft.com/office/powerpoint/2010/main" val="282950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848" y="245250"/>
            <a:ext cx="11526793" cy="6353257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949" y1="32738" x2="26371" y2="63690"/>
                        <a14:foregroundMark x1="36709" y1="33333" x2="29114" y2="46429"/>
                        <a14:foregroundMark x1="44726" y1="38095" x2="45148" y2="61905"/>
                        <a14:foregroundMark x1="47257" y1="52976" x2="55063" y2="51786"/>
                        <a14:foregroundMark x1="56118" y1="17857" x2="56118" y2="83929"/>
                        <a14:foregroundMark x1="63502" y1="34524" x2="64135" y2="7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551" y="6064951"/>
            <a:ext cx="1505383" cy="5335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E86271-99B4-487E-808C-9604E4C1482D}"/>
              </a:ext>
            </a:extLst>
          </p:cNvPr>
          <p:cNvSpPr txBox="1"/>
          <p:nvPr/>
        </p:nvSpPr>
        <p:spPr>
          <a:xfrm>
            <a:off x="1523485" y="3037157"/>
            <a:ext cx="9023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1.</a:t>
            </a:r>
            <a:r>
              <a:rPr lang="ko-KR" altLang="en-US" sz="4400" b="1" dirty="0">
                <a:solidFill>
                  <a:schemeClr val="bg1"/>
                </a:solidFill>
              </a:rPr>
              <a:t>협업을 위하여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0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848" y="245250"/>
            <a:ext cx="11526793" cy="6353257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949" y1="32738" x2="26371" y2="63690"/>
                        <a14:foregroundMark x1="36709" y1="33333" x2="29114" y2="46429"/>
                        <a14:foregroundMark x1="44726" y1="38095" x2="45148" y2="61905"/>
                        <a14:foregroundMark x1="47257" y1="52976" x2="55063" y2="51786"/>
                        <a14:foregroundMark x1="56118" y1="17857" x2="56118" y2="83929"/>
                        <a14:foregroundMark x1="63502" y1="34524" x2="64135" y2="7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551" y="6064951"/>
            <a:ext cx="1505383" cy="5335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F67463-9B4F-4897-AA59-C477081BF1EB}"/>
              </a:ext>
            </a:extLst>
          </p:cNvPr>
          <p:cNvSpPr txBox="1"/>
          <p:nvPr/>
        </p:nvSpPr>
        <p:spPr>
          <a:xfrm>
            <a:off x="393358" y="1532769"/>
            <a:ext cx="112589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1. Git </a:t>
            </a:r>
            <a:r>
              <a:rPr lang="ko-KR" altLang="en-US" sz="2400" b="1" dirty="0">
                <a:solidFill>
                  <a:schemeClr val="bg1"/>
                </a:solidFill>
              </a:rPr>
              <a:t>계정 또는 마이크로소프트 계정을 만듭시다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</a:rPr>
              <a:t>팀장 혹은 조원 중 </a:t>
            </a:r>
            <a:r>
              <a:rPr lang="ko-KR" altLang="en-US" sz="2400" b="1" dirty="0" err="1">
                <a:solidFill>
                  <a:schemeClr val="bg1"/>
                </a:solidFill>
              </a:rPr>
              <a:t>한명의</a:t>
            </a:r>
            <a:r>
              <a:rPr lang="ko-KR" altLang="en-US" sz="2400" b="1" dirty="0">
                <a:solidFill>
                  <a:schemeClr val="bg1"/>
                </a:solidFill>
              </a:rPr>
              <a:t> 로컬 파일로 작업을 </a:t>
            </a:r>
            <a:r>
              <a:rPr lang="ko-KR" altLang="en-US" sz="2400" b="1" dirty="0" err="1">
                <a:solidFill>
                  <a:schemeClr val="bg1"/>
                </a:solidFill>
              </a:rPr>
              <a:t>할거기</a:t>
            </a:r>
            <a:r>
              <a:rPr lang="ko-KR" altLang="en-US" sz="2400" b="1" dirty="0">
                <a:solidFill>
                  <a:schemeClr val="bg1"/>
                </a:solidFill>
              </a:rPr>
              <a:t> 때문에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프로젝트 한 사람의  </a:t>
            </a:r>
            <a:r>
              <a:rPr lang="en-US" altLang="ko-KR" sz="2400" b="1" dirty="0">
                <a:solidFill>
                  <a:schemeClr val="bg1"/>
                </a:solidFill>
              </a:rPr>
              <a:t>vs code</a:t>
            </a:r>
            <a:r>
              <a:rPr lang="ko-KR" altLang="en-US" sz="2400" b="1" dirty="0">
                <a:solidFill>
                  <a:schemeClr val="bg1"/>
                </a:solidFill>
              </a:rPr>
              <a:t>를 이용하여 프로젝트 폴더를 만들어 줍시다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</a:rPr>
              <a:t>여기까지 준비되었으면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다음 장으로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CBCD2-EB02-4E3A-98C5-91DB048AFBF7}"/>
              </a:ext>
            </a:extLst>
          </p:cNvPr>
          <p:cNvSpPr txBox="1"/>
          <p:nvPr/>
        </p:nvSpPr>
        <p:spPr>
          <a:xfrm>
            <a:off x="393358" y="457580"/>
            <a:ext cx="10931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1)</a:t>
            </a:r>
            <a:r>
              <a:rPr lang="ko-KR" altLang="en-US" sz="3200" b="1" dirty="0">
                <a:solidFill>
                  <a:schemeClr val="bg1"/>
                </a:solidFill>
              </a:rPr>
              <a:t>먼저</a:t>
            </a:r>
            <a:r>
              <a:rPr lang="en-US" altLang="ko-KR" sz="3200" b="1" dirty="0">
                <a:solidFill>
                  <a:schemeClr val="bg1"/>
                </a:solidFill>
              </a:rPr>
              <a:t>, Git </a:t>
            </a:r>
            <a:r>
              <a:rPr lang="ko-KR" altLang="en-US" sz="3200" b="1" dirty="0">
                <a:solidFill>
                  <a:schemeClr val="bg1"/>
                </a:solidFill>
              </a:rPr>
              <a:t>계정 또는 마이크로소프트 계정이 필요합니다</a:t>
            </a:r>
            <a:r>
              <a:rPr lang="en-US" altLang="ko-KR" sz="32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77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848" y="245250"/>
            <a:ext cx="11526793" cy="6353257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949" y1="32738" x2="26371" y2="63690"/>
                        <a14:foregroundMark x1="36709" y1="33333" x2="29114" y2="46429"/>
                        <a14:foregroundMark x1="44726" y1="38095" x2="45148" y2="61905"/>
                        <a14:foregroundMark x1="47257" y1="52976" x2="55063" y2="51786"/>
                        <a14:foregroundMark x1="56118" y1="17857" x2="56118" y2="83929"/>
                        <a14:foregroundMark x1="63502" y1="34524" x2="64135" y2="7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551" y="6064951"/>
            <a:ext cx="1505383" cy="5335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F67463-9B4F-4897-AA59-C477081BF1EB}"/>
              </a:ext>
            </a:extLst>
          </p:cNvPr>
          <p:cNvSpPr txBox="1"/>
          <p:nvPr/>
        </p:nvSpPr>
        <p:spPr>
          <a:xfrm>
            <a:off x="7046752" y="1532769"/>
            <a:ext cx="46055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1. </a:t>
            </a:r>
            <a:r>
              <a:rPr lang="en-US" altLang="ko-KR" sz="2400" b="1" dirty="0" err="1">
                <a:solidFill>
                  <a:schemeClr val="bg1"/>
                </a:solidFill>
              </a:rPr>
              <a:t>extensio</a:t>
            </a:r>
            <a:r>
              <a:rPr lang="ko-KR" altLang="en-US" sz="2400" b="1" dirty="0">
                <a:solidFill>
                  <a:schemeClr val="bg1"/>
                </a:solidFill>
              </a:rPr>
              <a:t>에서 </a:t>
            </a:r>
            <a:r>
              <a:rPr lang="en-US" altLang="ko-KR" sz="2400" b="1" dirty="0">
                <a:solidFill>
                  <a:schemeClr val="bg1"/>
                </a:solidFill>
              </a:rPr>
              <a:t>live share</a:t>
            </a:r>
            <a:r>
              <a:rPr lang="ko-KR" altLang="en-US" sz="2400" b="1" dirty="0">
                <a:solidFill>
                  <a:schemeClr val="bg1"/>
                </a:solidFill>
              </a:rPr>
              <a:t>를 검색합니다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</a:rPr>
              <a:t>조원 모두 </a:t>
            </a:r>
            <a:r>
              <a:rPr lang="en-US" altLang="ko-KR" sz="2400" b="1" dirty="0">
                <a:solidFill>
                  <a:schemeClr val="bg1"/>
                </a:solidFill>
              </a:rPr>
              <a:t>live share</a:t>
            </a:r>
            <a:r>
              <a:rPr lang="ko-KR" altLang="en-US" sz="2400" b="1" dirty="0">
                <a:solidFill>
                  <a:schemeClr val="bg1"/>
                </a:solidFill>
              </a:rPr>
              <a:t>를 깔아 줍시다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CBCD2-EB02-4E3A-98C5-91DB048AFBF7}"/>
              </a:ext>
            </a:extLst>
          </p:cNvPr>
          <p:cNvSpPr txBox="1"/>
          <p:nvPr/>
        </p:nvSpPr>
        <p:spPr>
          <a:xfrm>
            <a:off x="393359" y="457580"/>
            <a:ext cx="9088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2)Live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Share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Extension</a:t>
            </a:r>
            <a:r>
              <a:rPr lang="ko-KR" altLang="en-US" sz="3200" b="1" dirty="0">
                <a:solidFill>
                  <a:schemeClr val="bg1"/>
                </a:solidFill>
              </a:rPr>
              <a:t> 설치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C22101-17EC-48A5-BA48-1C66541DD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93" y="1254685"/>
            <a:ext cx="6313166" cy="473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9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848" y="245250"/>
            <a:ext cx="11526793" cy="6353257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949" y1="32738" x2="26371" y2="63690"/>
                        <a14:foregroundMark x1="36709" y1="33333" x2="29114" y2="46429"/>
                        <a14:foregroundMark x1="44726" y1="38095" x2="45148" y2="61905"/>
                        <a14:foregroundMark x1="47257" y1="52976" x2="55063" y2="51786"/>
                        <a14:foregroundMark x1="56118" y1="17857" x2="56118" y2="83929"/>
                        <a14:foregroundMark x1="63502" y1="34524" x2="64135" y2="7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551" y="6064951"/>
            <a:ext cx="1505383" cy="5335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F67463-9B4F-4897-AA59-C477081BF1EB}"/>
              </a:ext>
            </a:extLst>
          </p:cNvPr>
          <p:cNvSpPr txBox="1"/>
          <p:nvPr/>
        </p:nvSpPr>
        <p:spPr>
          <a:xfrm>
            <a:off x="7046752" y="1532769"/>
            <a:ext cx="4605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3. Live Share</a:t>
            </a:r>
            <a:r>
              <a:rPr lang="ko-KR" altLang="en-US" sz="2400" b="1" dirty="0">
                <a:solidFill>
                  <a:schemeClr val="bg1"/>
                </a:solidFill>
              </a:rPr>
              <a:t>가 설치되면 왼쪽 </a:t>
            </a:r>
            <a:r>
              <a:rPr lang="ko-KR" altLang="en-US" sz="2400" b="1" dirty="0" err="1">
                <a:solidFill>
                  <a:schemeClr val="bg1"/>
                </a:solidFill>
              </a:rPr>
              <a:t>메뉴바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</a:rPr>
              <a:t>extenstion</a:t>
            </a:r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밑에 새로운 아이콘이 생깁니다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CBCD2-EB02-4E3A-98C5-91DB048AFBF7}"/>
              </a:ext>
            </a:extLst>
          </p:cNvPr>
          <p:cNvSpPr txBox="1"/>
          <p:nvPr/>
        </p:nvSpPr>
        <p:spPr>
          <a:xfrm>
            <a:off x="393359" y="457580"/>
            <a:ext cx="9088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2)Live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Share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Extension</a:t>
            </a:r>
            <a:r>
              <a:rPr lang="ko-KR" altLang="en-US" sz="3200" b="1" dirty="0">
                <a:solidFill>
                  <a:schemeClr val="bg1"/>
                </a:solidFill>
              </a:rPr>
              <a:t> 설치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BFEF6B-F7D2-4332-B8A6-09B229C83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93" y="1254683"/>
            <a:ext cx="6313166" cy="473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3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848" y="245250"/>
            <a:ext cx="11526793" cy="6353257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949" y1="32738" x2="26371" y2="63690"/>
                        <a14:foregroundMark x1="36709" y1="33333" x2="29114" y2="46429"/>
                        <a14:foregroundMark x1="44726" y1="38095" x2="45148" y2="61905"/>
                        <a14:foregroundMark x1="47257" y1="52976" x2="55063" y2="51786"/>
                        <a14:foregroundMark x1="56118" y1="17857" x2="56118" y2="83929"/>
                        <a14:foregroundMark x1="63502" y1="34524" x2="64135" y2="7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551" y="6064951"/>
            <a:ext cx="1505383" cy="5335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F67463-9B4F-4897-AA59-C477081BF1EB}"/>
              </a:ext>
            </a:extLst>
          </p:cNvPr>
          <p:cNvSpPr txBox="1"/>
          <p:nvPr/>
        </p:nvSpPr>
        <p:spPr>
          <a:xfrm>
            <a:off x="7046752" y="1532769"/>
            <a:ext cx="46055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</a:rPr>
              <a:t>모두 로그인이 되어있지 않은 상태에서 하단 상태창의 </a:t>
            </a:r>
            <a:r>
              <a:rPr lang="en-US" altLang="ko-KR" sz="2400" b="1" dirty="0">
                <a:solidFill>
                  <a:schemeClr val="bg1"/>
                </a:solidFill>
              </a:rPr>
              <a:t>Live Share</a:t>
            </a:r>
            <a:r>
              <a:rPr lang="ko-KR" altLang="en-US" sz="2400" b="1" dirty="0">
                <a:solidFill>
                  <a:schemeClr val="bg1"/>
                </a:solidFill>
              </a:rPr>
              <a:t>를 클릭합니다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</a:rPr>
              <a:t>자동으로 웹 페이지가 </a:t>
            </a:r>
            <a:r>
              <a:rPr lang="ko-KR" altLang="en-US" sz="2400" b="1" dirty="0" err="1">
                <a:solidFill>
                  <a:schemeClr val="bg1"/>
                </a:solidFill>
              </a:rPr>
              <a:t>팝업되면서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git </a:t>
            </a:r>
            <a:r>
              <a:rPr lang="ko-KR" altLang="en-US" sz="2400" b="1" dirty="0">
                <a:solidFill>
                  <a:schemeClr val="bg1"/>
                </a:solidFill>
              </a:rPr>
              <a:t>계정 또는 </a:t>
            </a:r>
            <a:r>
              <a:rPr lang="en-US" altLang="ko-KR" sz="2400" b="1" dirty="0" err="1">
                <a:solidFill>
                  <a:schemeClr val="bg1"/>
                </a:solidFill>
              </a:rPr>
              <a:t>ms</a:t>
            </a:r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계정 로그인 창이 뜹니다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</a:rPr>
              <a:t>자신이 작업하고자 하는 계정을 선택해서 로그인 합니다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CBCD2-EB02-4E3A-98C5-91DB048AFBF7}"/>
              </a:ext>
            </a:extLst>
          </p:cNvPr>
          <p:cNvSpPr txBox="1"/>
          <p:nvPr/>
        </p:nvSpPr>
        <p:spPr>
          <a:xfrm>
            <a:off x="393359" y="457580"/>
            <a:ext cx="9088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3)Live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Share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Extension</a:t>
            </a:r>
            <a:r>
              <a:rPr lang="ko-KR" altLang="en-US" sz="3200" b="1" dirty="0">
                <a:solidFill>
                  <a:schemeClr val="bg1"/>
                </a:solidFill>
              </a:rPr>
              <a:t> 로그인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C:\Users\NKY\AppData\Local\Temp\SNAGHTML177bf789.PNG">
            <a:extLst>
              <a:ext uri="{FF2B5EF4-FFF2-40B4-BE49-F238E27FC236}">
                <a16:creationId xmlns:a16="http://schemas.microsoft.com/office/drawing/2014/main" id="{7B03639E-A3F3-44C3-A4F8-AC7626659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93" y="1254681"/>
            <a:ext cx="6305492" cy="473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2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848" y="245250"/>
            <a:ext cx="11526793" cy="6353257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949" y1="32738" x2="26371" y2="63690"/>
                        <a14:foregroundMark x1="36709" y1="33333" x2="29114" y2="46429"/>
                        <a14:foregroundMark x1="44726" y1="38095" x2="45148" y2="61905"/>
                        <a14:foregroundMark x1="47257" y1="52976" x2="55063" y2="51786"/>
                        <a14:foregroundMark x1="56118" y1="17857" x2="56118" y2="83929"/>
                        <a14:foregroundMark x1="63502" y1="34524" x2="64135" y2="7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551" y="6064951"/>
            <a:ext cx="1505383" cy="5335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6CBCD2-EB02-4E3A-98C5-91DB048AFBF7}"/>
              </a:ext>
            </a:extLst>
          </p:cNvPr>
          <p:cNvSpPr txBox="1"/>
          <p:nvPr/>
        </p:nvSpPr>
        <p:spPr>
          <a:xfrm>
            <a:off x="393359" y="457580"/>
            <a:ext cx="9088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3)Live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Share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Extension</a:t>
            </a:r>
            <a:r>
              <a:rPr lang="ko-KR" altLang="en-US" sz="3200" b="1" dirty="0">
                <a:solidFill>
                  <a:schemeClr val="bg1"/>
                </a:solidFill>
              </a:rPr>
              <a:t> 설치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8C2203D-05BA-4681-9755-58504BABC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4427" y="1471349"/>
            <a:ext cx="6243145" cy="416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3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848" y="245250"/>
            <a:ext cx="11526793" cy="6353257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949" y1="32738" x2="26371" y2="63690"/>
                        <a14:foregroundMark x1="36709" y1="33333" x2="29114" y2="46429"/>
                        <a14:foregroundMark x1="44726" y1="38095" x2="45148" y2="61905"/>
                        <a14:foregroundMark x1="47257" y1="52976" x2="55063" y2="51786"/>
                        <a14:foregroundMark x1="56118" y1="17857" x2="56118" y2="83929"/>
                        <a14:foregroundMark x1="63502" y1="34524" x2="64135" y2="7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551" y="6064951"/>
            <a:ext cx="1505383" cy="5335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F67463-9B4F-4897-AA59-C477081BF1EB}"/>
              </a:ext>
            </a:extLst>
          </p:cNvPr>
          <p:cNvSpPr txBox="1"/>
          <p:nvPr/>
        </p:nvSpPr>
        <p:spPr>
          <a:xfrm>
            <a:off x="7046752" y="1532769"/>
            <a:ext cx="4605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4. </a:t>
            </a:r>
            <a:r>
              <a:rPr lang="ko-KR" altLang="en-US" sz="2400" b="1" dirty="0">
                <a:solidFill>
                  <a:schemeClr val="bg1"/>
                </a:solidFill>
              </a:rPr>
              <a:t>로그인이 완료되면 </a:t>
            </a:r>
            <a:r>
              <a:rPr lang="en-US" altLang="ko-KR" sz="2400" b="1" dirty="0">
                <a:solidFill>
                  <a:schemeClr val="bg1"/>
                </a:solidFill>
              </a:rPr>
              <a:t>‘Live Share’</a:t>
            </a:r>
            <a:r>
              <a:rPr lang="ko-KR" altLang="en-US" sz="2400" b="1" dirty="0">
                <a:solidFill>
                  <a:schemeClr val="bg1"/>
                </a:solidFill>
              </a:rPr>
              <a:t>창에서 다음과 같이 뜹니다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CBCD2-EB02-4E3A-98C5-91DB048AFBF7}"/>
              </a:ext>
            </a:extLst>
          </p:cNvPr>
          <p:cNvSpPr txBox="1"/>
          <p:nvPr/>
        </p:nvSpPr>
        <p:spPr>
          <a:xfrm>
            <a:off x="393359" y="457580"/>
            <a:ext cx="9088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3)Live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Share</a:t>
            </a:r>
            <a:r>
              <a:rPr lang="ko-KR" altLang="en-US" sz="3200" b="1" dirty="0">
                <a:solidFill>
                  <a:schemeClr val="bg1"/>
                </a:solidFill>
              </a:rPr>
              <a:t> 로그인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D5DB1A-ED33-46FB-8D84-5B2C1729F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58" y="1254681"/>
            <a:ext cx="6313165" cy="473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71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848" y="245250"/>
            <a:ext cx="11526793" cy="6353257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949" y1="32738" x2="26371" y2="63690"/>
                        <a14:foregroundMark x1="36709" y1="33333" x2="29114" y2="46429"/>
                        <a14:foregroundMark x1="44726" y1="38095" x2="45148" y2="61905"/>
                        <a14:foregroundMark x1="47257" y1="52976" x2="55063" y2="51786"/>
                        <a14:foregroundMark x1="56118" y1="17857" x2="56118" y2="83929"/>
                        <a14:foregroundMark x1="63502" y1="34524" x2="64135" y2="7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551" y="6064951"/>
            <a:ext cx="1505383" cy="5335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F67463-9B4F-4897-AA59-C477081BF1EB}"/>
              </a:ext>
            </a:extLst>
          </p:cNvPr>
          <p:cNvSpPr txBox="1"/>
          <p:nvPr/>
        </p:nvSpPr>
        <p:spPr>
          <a:xfrm>
            <a:off x="7046752" y="1532769"/>
            <a:ext cx="46055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</a:rPr>
              <a:t>팀장은 </a:t>
            </a:r>
            <a:r>
              <a:rPr lang="en-US" altLang="ko-KR" sz="2400" b="1" dirty="0">
                <a:solidFill>
                  <a:schemeClr val="bg1"/>
                </a:solidFill>
              </a:rPr>
              <a:t>Invite participants… </a:t>
            </a:r>
            <a:r>
              <a:rPr lang="ko-KR" altLang="en-US" sz="2400" b="1" dirty="0">
                <a:solidFill>
                  <a:schemeClr val="bg1"/>
                </a:solidFill>
              </a:rPr>
              <a:t>를 클릭하여 자신의 로컬 폴더 </a:t>
            </a:r>
            <a:r>
              <a:rPr lang="en-US" altLang="ko-KR" sz="2400" b="1" dirty="0">
                <a:solidFill>
                  <a:schemeClr val="bg1"/>
                </a:solidFill>
              </a:rPr>
              <a:t>share link</a:t>
            </a:r>
            <a:r>
              <a:rPr lang="ko-KR" altLang="en-US" sz="2400" b="1" dirty="0">
                <a:solidFill>
                  <a:schemeClr val="bg1"/>
                </a:solidFill>
              </a:rPr>
              <a:t>를 카피합니다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</a:rPr>
              <a:t>이메일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카톡 등 조원들에게 링크를 전달합니다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</a:rPr>
              <a:t>링크를 통해 접속이 되는지 확인합니다</a:t>
            </a:r>
            <a:r>
              <a:rPr lang="en-US" altLang="ko-KR" sz="2400" b="1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CBCD2-EB02-4E3A-98C5-91DB048AFBF7}"/>
              </a:ext>
            </a:extLst>
          </p:cNvPr>
          <p:cNvSpPr txBox="1"/>
          <p:nvPr/>
        </p:nvSpPr>
        <p:spPr>
          <a:xfrm>
            <a:off x="393359" y="457580"/>
            <a:ext cx="9088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4)Live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Share</a:t>
            </a:r>
            <a:r>
              <a:rPr lang="ko-KR" altLang="en-US" sz="3200" b="1" dirty="0">
                <a:solidFill>
                  <a:schemeClr val="bg1"/>
                </a:solidFill>
              </a:rPr>
              <a:t> 초대하기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E34DCA-5A1D-4CD9-B980-B5BEA001A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21" y="1254679"/>
            <a:ext cx="6413694" cy="481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51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11896</TotalTime>
  <Words>379</Words>
  <Application>Microsoft Office PowerPoint</Application>
  <PresentationFormat>와이드스크린</PresentationFormat>
  <Paragraphs>46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NA GY</cp:lastModifiedBy>
  <cp:revision>242</cp:revision>
  <dcterms:created xsi:type="dcterms:W3CDTF">2018-02-22T08:30:04Z</dcterms:created>
  <dcterms:modified xsi:type="dcterms:W3CDTF">2019-05-30T15:29:16Z</dcterms:modified>
</cp:coreProperties>
</file>