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5" r:id="rId4"/>
    <p:sldId id="261" r:id="rId5"/>
    <p:sldId id="263" r:id="rId6"/>
    <p:sldId id="260" r:id="rId7"/>
    <p:sldId id="262" r:id="rId8"/>
    <p:sldId id="264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8" autoAdjust="0"/>
    <p:restoredTop sz="94660"/>
  </p:normalViewPr>
  <p:slideViewPr>
    <p:cSldViewPr snapToGrid="0">
      <p:cViewPr>
        <p:scale>
          <a:sx n="75" d="100"/>
          <a:sy n="75" d="100"/>
        </p:scale>
        <p:origin x="-702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B9E2A7-EBCD-4A23-8315-6BDC7D275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DEB0270-6E72-4B58-831F-E317EA96F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8FC3160-9927-492E-BCCC-3E330B22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2CE6-92BE-46FF-8159-93ADAE86E249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0BB01E-2860-49D3-9EE3-A82CDC5F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EA0777C-9535-46DF-8E86-9D23AADC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AE41-9D92-425F-8F6B-7B560A488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0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B40761-AD7F-4AF7-A149-323870AF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69C319F-B34F-46B7-A767-098209C7C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F8BC6CB-92D4-4A27-978F-DDBBEC8A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2CE6-92BE-46FF-8159-93ADAE86E249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C722929-1B87-4268-AF41-30514E3A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E4D2CEF-C6B1-4D54-8E9E-00B6D620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AE41-9D92-425F-8F6B-7B560A488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4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55FC055-66D0-4748-A0C6-EB08A8D99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19CC311-2D5D-43FE-AAEC-D492603D1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9CD09C8-6988-40A1-A7B9-744DC779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2CE6-92BE-46FF-8159-93ADAE86E249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E900CD8-B37E-45A8-8A2B-5F36B890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65D900-B6F2-4888-A979-D03EEAB8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AE41-9D92-425F-8F6B-7B560A488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25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텍스트"/>
          <p:cNvSpPr txBox="1">
            <a:spLocks noGrp="1"/>
          </p:cNvSpPr>
          <p:nvPr>
            <p:ph type="title"/>
          </p:nvPr>
        </p:nvSpPr>
        <p:spPr>
          <a:xfrm>
            <a:off x="1503757" y="634009"/>
            <a:ext cx="9184484" cy="29914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1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2358628" y="1544835"/>
            <a:ext cx="7474744" cy="4415732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17300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9FC71B-3AAE-458D-A8C9-20301324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20BC95-717C-49DC-8719-450F6201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8E9DC4A-1487-4721-A2F5-45224B1C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2CE6-92BE-46FF-8159-93ADAE86E249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21E110-429E-4F8B-B509-D2A43ECE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86B570C-80A4-478D-9F59-1B2505FA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AE41-9D92-425F-8F6B-7B560A488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7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50E7C4-C694-4183-A938-FF75C390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0C22AD0-B161-427A-A054-F94CB108C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7342455-B232-460D-A56B-5A31F65A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2CE6-92BE-46FF-8159-93ADAE86E249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F69CD97-5309-4671-B021-DDA9DB2A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4EFA766-52CA-47D3-81EB-983BCD5C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AE41-9D92-425F-8F6B-7B560A488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2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DAB261-FDBD-4CC5-834B-A36D5F7E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BE2051A-D2CF-4245-A100-595CE79D3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DA1149F-60C7-4143-8827-A7162A8C8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9B288C9-291E-414A-B82F-3D589516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2CE6-92BE-46FF-8159-93ADAE86E249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BA07103-4442-4478-9B6A-C194BAF4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FCB487C-64C2-49F5-89D8-0B775578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AE41-9D92-425F-8F6B-7B560A488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8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B89A47-49C3-47DA-8F50-1DF53A51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8AD021C-F83C-4E44-AC1C-9D39AF87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5B6FDD2-2C7D-4116-8135-4BBE286F4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A4583BC-9AB8-486D-B3F8-4AB42B4E6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53893A9-49A5-4E43-B3FE-3718CBFF6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D13C26A-CC1B-4844-A4CF-606B68EF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2CE6-92BE-46FF-8159-93ADAE86E249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0071686-FC25-40E4-8921-C005252E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DD990A2-6576-4EC1-AFF5-CD1B0658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AE41-9D92-425F-8F6B-7B560A488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7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760E4C-5242-429B-8CE0-32FB6A9D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6AD4447-C4B1-4076-B526-F6954D2A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2CE6-92BE-46FF-8159-93ADAE86E249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0B7F97C-54D1-4AF8-A46A-C7742FD1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038A851-F1CC-496E-B57E-051F9D4B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AE41-9D92-425F-8F6B-7B560A488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7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A124680-4AA0-4F34-B631-A5F9C200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2CE6-92BE-46FF-8159-93ADAE86E249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3C720EB-15F0-4B78-96B2-F0A42DFD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7B1A979-A6F0-43A2-893A-183D5F12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AE41-9D92-425F-8F6B-7B560A488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3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091391-E84C-4AFE-B1B8-6CE2E7A5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4D1003D-DAD3-40F0-BAE1-36B1DFB9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FFB3ABA-53F9-4854-B7E0-F0C96A76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C43C550-4792-4B26-9BB8-CEEB9C46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2CE6-92BE-46FF-8159-93ADAE86E249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66D77DC-CF81-4E3C-8A7F-398E881A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ABB6CC0-4702-4F5B-A1F3-7214F829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AE41-9D92-425F-8F6B-7B560A488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25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5ABF51-B0F6-4737-8EE2-6F5270D9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65ADAA9-3DE2-4D2F-B120-AA12E39BC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264B291-CE92-4DE6-B7AF-7F86BFA47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142DFD9-89F6-4258-B3B9-81F59ADB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2CE6-92BE-46FF-8159-93ADAE86E249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6DD2AB3-92EA-4549-9B5E-1FF3CE92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05087F-042B-4FF2-846D-9FD3DA30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AE41-9D92-425F-8F6B-7B560A488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3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BB3C1E-66B0-4714-9DB8-D4538554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ADDBCD4-3551-4692-BF96-D73A53B39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C9FBD6E-3FE1-4362-8443-AC0C9F61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2CE6-92BE-46FF-8159-93ADAE86E249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AB73474-3073-427B-AE5B-7CC3EF545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3B8641-87E1-40DC-BCA1-750CC7AFF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AE41-9D92-425F-8F6B-7B560A488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47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ufsglobal.likelion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drive.google.com/driv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0EE3981-750F-4B8D-A621-10BA401A0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9" name="Shape 66"/>
          <p:cNvSpPr/>
          <p:nvPr/>
        </p:nvSpPr>
        <p:spPr>
          <a:xfrm>
            <a:off x="6960085" y="-296317"/>
            <a:ext cx="5546875" cy="337479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60959" rIns="60959"/>
          <a:lstStyle/>
          <a:p>
            <a:endParaRPr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D03CAB-498C-47CE-90ED-D75524163478}"/>
              </a:ext>
            </a:extLst>
          </p:cNvPr>
          <p:cNvSpPr txBox="1"/>
          <p:nvPr/>
        </p:nvSpPr>
        <p:spPr>
          <a:xfrm>
            <a:off x="6918960" y="4591705"/>
            <a:ext cx="4617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2019.03.14</a:t>
            </a:r>
          </a:p>
          <a:p>
            <a:pPr algn="r"/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bg1"/>
                </a:solidFill>
                <a:latin typeface="+mj-ea"/>
                <a:ea typeface="+mj-ea"/>
              </a:rPr>
              <a:t>한국외국어대학교</a:t>
            </a:r>
            <a:endParaRPr lang="en-US" altLang="ko-KR" sz="3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ko-KR" altLang="en-US" sz="3000" b="1" dirty="0">
                <a:solidFill>
                  <a:schemeClr val="bg1"/>
                </a:solidFill>
                <a:latin typeface="+mj-ea"/>
                <a:ea typeface="+mj-ea"/>
              </a:rPr>
              <a:t>멋쟁이 사자처럼 </a:t>
            </a:r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기 </a:t>
            </a:r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OT</a:t>
            </a:r>
            <a:endParaRPr lang="ko-KR" altLang="en-US" sz="3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9372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8" y="1864519"/>
            <a:ext cx="5562597" cy="312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9F9C02D-0B8F-43D0-AC76-5FE5E95390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3" y="562663"/>
            <a:ext cx="1859277" cy="38565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6DA9E67-BAC7-4E08-935D-9F8FDE42D780}"/>
              </a:ext>
            </a:extLst>
          </p:cNvPr>
          <p:cNvCxnSpPr>
            <a:cxnSpLocks/>
          </p:cNvCxnSpPr>
          <p:nvPr/>
        </p:nvCxnSpPr>
        <p:spPr>
          <a:xfrm>
            <a:off x="0" y="1524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C3ACEC04-C69B-4407-B7B3-AF5BECA6A47E}"/>
              </a:ext>
            </a:extLst>
          </p:cNvPr>
          <p:cNvCxnSpPr>
            <a:cxnSpLocks/>
          </p:cNvCxnSpPr>
          <p:nvPr/>
        </p:nvCxnSpPr>
        <p:spPr>
          <a:xfrm flipV="1">
            <a:off x="12192000" y="1524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B481A6D-D13E-4B4F-8BFE-BBFD49F1E00E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C15ADC7C-351D-438A-A6FE-06627895B253}"/>
              </a:ext>
            </a:extLst>
          </p:cNvPr>
          <p:cNvCxnSpPr>
            <a:cxnSpLocks/>
          </p:cNvCxnSpPr>
          <p:nvPr/>
        </p:nvCxnSpPr>
        <p:spPr>
          <a:xfrm>
            <a:off x="0" y="681228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19124" y="1241923"/>
            <a:ext cx="1685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9124" y="787020"/>
            <a:ext cx="175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첫 번째 과제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-1816097" y="4930259"/>
            <a:ext cx="11309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https://www.codecademy.com/learn/learn-html</a:t>
            </a:r>
            <a:endParaRPr lang="en-US" altLang="ko-KR" sz="2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481066" y="2827911"/>
            <a:ext cx="1130935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900" b="1" dirty="0" err="1" smtClean="0"/>
              <a:t>코드카데미</a:t>
            </a:r>
            <a:r>
              <a:rPr lang="ko-KR" altLang="en-US" sz="2900" b="1" dirty="0" smtClean="0"/>
              <a:t> </a:t>
            </a:r>
            <a:r>
              <a:rPr lang="en-US" altLang="ko-KR" sz="2900" b="1" dirty="0" smtClean="0"/>
              <a:t>HTML 100%</a:t>
            </a:r>
          </a:p>
          <a:p>
            <a:pPr algn="ctr"/>
            <a:endParaRPr lang="en-US" altLang="ko-KR" sz="2900" b="1" dirty="0"/>
          </a:p>
          <a:p>
            <a:pPr algn="ctr"/>
            <a:r>
              <a:rPr lang="en-US" altLang="ko-KR" sz="2900" b="1" dirty="0" smtClean="0"/>
              <a:t>03.17</a:t>
            </a:r>
            <a:r>
              <a:rPr lang="ko-KR" altLang="en-US" sz="2900" b="1" dirty="0" smtClean="0"/>
              <a:t>일 까지</a:t>
            </a:r>
            <a:endParaRPr lang="en-US" altLang="ko-KR" sz="2900" b="1" dirty="0" smtClean="0"/>
          </a:p>
        </p:txBody>
      </p:sp>
    </p:spTree>
    <p:extLst>
      <p:ext uri="{BB962C8B-B14F-4D97-AF65-F5344CB8AC3E}">
        <p14:creationId xmlns:p14="http://schemas.microsoft.com/office/powerpoint/2010/main" val="39088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9F9C02D-0B8F-43D0-AC76-5FE5E95390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3" y="562663"/>
            <a:ext cx="1859277" cy="38565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6DA9E67-BAC7-4E08-935D-9F8FDE42D780}"/>
              </a:ext>
            </a:extLst>
          </p:cNvPr>
          <p:cNvCxnSpPr>
            <a:cxnSpLocks/>
          </p:cNvCxnSpPr>
          <p:nvPr/>
        </p:nvCxnSpPr>
        <p:spPr>
          <a:xfrm>
            <a:off x="0" y="1524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C3ACEC04-C69B-4407-B7B3-AF5BECA6A47E}"/>
              </a:ext>
            </a:extLst>
          </p:cNvPr>
          <p:cNvCxnSpPr>
            <a:cxnSpLocks/>
          </p:cNvCxnSpPr>
          <p:nvPr/>
        </p:nvCxnSpPr>
        <p:spPr>
          <a:xfrm flipV="1">
            <a:off x="12192000" y="1524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B481A6D-D13E-4B4F-8BFE-BBFD49F1E00E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C15ADC7C-351D-438A-A6FE-06627895B253}"/>
              </a:ext>
            </a:extLst>
          </p:cNvPr>
          <p:cNvCxnSpPr>
            <a:cxnSpLocks/>
          </p:cNvCxnSpPr>
          <p:nvPr/>
        </p:nvCxnSpPr>
        <p:spPr>
          <a:xfrm>
            <a:off x="0" y="681228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8912" y="3105834"/>
            <a:ext cx="1181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210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9F9C02D-0B8F-43D0-AC76-5FE5E95390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3" y="562663"/>
            <a:ext cx="1859277" cy="38565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6DA9E67-BAC7-4E08-935D-9F8FDE42D780}"/>
              </a:ext>
            </a:extLst>
          </p:cNvPr>
          <p:cNvCxnSpPr>
            <a:cxnSpLocks/>
          </p:cNvCxnSpPr>
          <p:nvPr/>
        </p:nvCxnSpPr>
        <p:spPr>
          <a:xfrm>
            <a:off x="0" y="1524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C3ACEC04-C69B-4407-B7B3-AF5BECA6A47E}"/>
              </a:ext>
            </a:extLst>
          </p:cNvPr>
          <p:cNvCxnSpPr>
            <a:cxnSpLocks/>
          </p:cNvCxnSpPr>
          <p:nvPr/>
        </p:nvCxnSpPr>
        <p:spPr>
          <a:xfrm flipV="1">
            <a:off x="12192000" y="1524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B481A6D-D13E-4B4F-8BFE-BBFD49F1E00E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C15ADC7C-351D-438A-A6FE-06627895B253}"/>
              </a:ext>
            </a:extLst>
          </p:cNvPr>
          <p:cNvCxnSpPr>
            <a:cxnSpLocks/>
          </p:cNvCxnSpPr>
          <p:nvPr/>
        </p:nvCxnSpPr>
        <p:spPr>
          <a:xfrm>
            <a:off x="0" y="681228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8912" y="3105834"/>
            <a:ext cx="1181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뒤풀이 </a:t>
            </a:r>
            <a:r>
              <a:rPr lang="ko-KR" altLang="en-US" sz="3600" b="1" dirty="0" err="1" smtClean="0"/>
              <a:t>가즈아</a:t>
            </a:r>
            <a:r>
              <a:rPr lang="en-US" altLang="ko-KR" sz="3600" b="1" dirty="0" smtClean="0"/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22237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D03CAB-498C-47CE-90ED-D75524163478}"/>
              </a:ext>
            </a:extLst>
          </p:cNvPr>
          <p:cNvSpPr txBox="1"/>
          <p:nvPr/>
        </p:nvSpPr>
        <p:spPr>
          <a:xfrm>
            <a:off x="6918960" y="4591705"/>
            <a:ext cx="4617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2019.03.14</a:t>
            </a:r>
          </a:p>
          <a:p>
            <a:pPr algn="r"/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bg1"/>
                </a:solidFill>
                <a:latin typeface="+mj-ea"/>
                <a:ea typeface="+mj-ea"/>
              </a:rPr>
              <a:t>한국외국어대학교</a:t>
            </a:r>
            <a:endParaRPr lang="en-US" altLang="ko-KR" sz="3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ko-KR" altLang="en-US" sz="3000" b="1" dirty="0">
                <a:solidFill>
                  <a:schemeClr val="bg1"/>
                </a:solidFill>
                <a:latin typeface="+mj-ea"/>
                <a:ea typeface="+mj-ea"/>
              </a:rPr>
              <a:t>멋쟁이 사자처럼 </a:t>
            </a:r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000" b="1" dirty="0">
                <a:solidFill>
                  <a:schemeClr val="bg1"/>
                </a:solidFill>
                <a:latin typeface="+mj-ea"/>
                <a:ea typeface="+mj-ea"/>
              </a:rPr>
              <a:t>기 </a:t>
            </a:r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OT</a:t>
            </a:r>
            <a:endParaRPr lang="ko-KR" altLang="en-US" sz="3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9F9C02D-0B8F-43D0-AC76-5FE5E95390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3" y="562663"/>
            <a:ext cx="1859277" cy="38565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6DA9E67-BAC7-4E08-935D-9F8FDE42D780}"/>
              </a:ext>
            </a:extLst>
          </p:cNvPr>
          <p:cNvCxnSpPr>
            <a:cxnSpLocks/>
          </p:cNvCxnSpPr>
          <p:nvPr/>
        </p:nvCxnSpPr>
        <p:spPr>
          <a:xfrm>
            <a:off x="0" y="1524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C3ACEC04-C69B-4407-B7B3-AF5BECA6A47E}"/>
              </a:ext>
            </a:extLst>
          </p:cNvPr>
          <p:cNvCxnSpPr>
            <a:cxnSpLocks/>
          </p:cNvCxnSpPr>
          <p:nvPr/>
        </p:nvCxnSpPr>
        <p:spPr>
          <a:xfrm flipV="1">
            <a:off x="12192000" y="1524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B481A6D-D13E-4B4F-8BFE-BBFD49F1E00E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C15ADC7C-351D-438A-A6FE-06627895B253}"/>
              </a:ext>
            </a:extLst>
          </p:cNvPr>
          <p:cNvCxnSpPr>
            <a:cxnSpLocks/>
          </p:cNvCxnSpPr>
          <p:nvPr/>
        </p:nvCxnSpPr>
        <p:spPr>
          <a:xfrm>
            <a:off x="0" y="681228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81480" y="3058934"/>
            <a:ext cx="985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8</a:t>
            </a:r>
            <a:r>
              <a:rPr lang="ko-KR" altLang="en-US" sz="4000" b="1" dirty="0" smtClean="0"/>
              <a:t>기에 선발되신 것을 축하 드립니다</a:t>
            </a:r>
            <a:r>
              <a:rPr lang="en-US" altLang="ko-KR" sz="4000" b="1" dirty="0"/>
              <a:t>!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020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9F9C02D-0B8F-43D0-AC76-5FE5E95390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3" y="562663"/>
            <a:ext cx="1859277" cy="38565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6DA9E67-BAC7-4E08-935D-9F8FDE42D780}"/>
              </a:ext>
            </a:extLst>
          </p:cNvPr>
          <p:cNvCxnSpPr>
            <a:cxnSpLocks/>
          </p:cNvCxnSpPr>
          <p:nvPr/>
        </p:nvCxnSpPr>
        <p:spPr>
          <a:xfrm>
            <a:off x="0" y="1524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C3ACEC04-C69B-4407-B7B3-AF5BECA6A47E}"/>
              </a:ext>
            </a:extLst>
          </p:cNvPr>
          <p:cNvCxnSpPr>
            <a:cxnSpLocks/>
          </p:cNvCxnSpPr>
          <p:nvPr/>
        </p:nvCxnSpPr>
        <p:spPr>
          <a:xfrm flipV="1">
            <a:off x="12192000" y="1524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B481A6D-D13E-4B4F-8BFE-BBFD49F1E00E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C15ADC7C-351D-438A-A6FE-06627895B253}"/>
              </a:ext>
            </a:extLst>
          </p:cNvPr>
          <p:cNvCxnSpPr>
            <a:cxnSpLocks/>
          </p:cNvCxnSpPr>
          <p:nvPr/>
        </p:nvCxnSpPr>
        <p:spPr>
          <a:xfrm>
            <a:off x="0" y="681228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5011" y="3090594"/>
            <a:ext cx="564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운영진 소개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259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9F9C02D-0B8F-43D0-AC76-5FE5E95390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3" y="562663"/>
            <a:ext cx="1859277" cy="38565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6DA9E67-BAC7-4E08-935D-9F8FDE42D780}"/>
              </a:ext>
            </a:extLst>
          </p:cNvPr>
          <p:cNvCxnSpPr>
            <a:cxnSpLocks/>
          </p:cNvCxnSpPr>
          <p:nvPr/>
        </p:nvCxnSpPr>
        <p:spPr>
          <a:xfrm>
            <a:off x="0" y="1524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C3ACEC04-C69B-4407-B7B3-AF5BECA6A47E}"/>
              </a:ext>
            </a:extLst>
          </p:cNvPr>
          <p:cNvCxnSpPr>
            <a:cxnSpLocks/>
          </p:cNvCxnSpPr>
          <p:nvPr/>
        </p:nvCxnSpPr>
        <p:spPr>
          <a:xfrm flipV="1">
            <a:off x="12192000" y="1524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B481A6D-D13E-4B4F-8BFE-BBFD49F1E00E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C15ADC7C-351D-438A-A6FE-06627895B253}"/>
              </a:ext>
            </a:extLst>
          </p:cNvPr>
          <p:cNvCxnSpPr>
            <a:cxnSpLocks/>
          </p:cNvCxnSpPr>
          <p:nvPr/>
        </p:nvCxnSpPr>
        <p:spPr>
          <a:xfrm>
            <a:off x="0" y="681228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19124" y="1241923"/>
            <a:ext cx="1685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9124" y="787020"/>
            <a:ext cx="175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공식 </a:t>
            </a:r>
            <a:r>
              <a:rPr lang="ko-KR" altLang="en-US" sz="2000" b="1" dirty="0" err="1" smtClean="0"/>
              <a:t>후원사</a:t>
            </a:r>
            <a:endParaRPr lang="ko-KR" altLang="en-US" sz="2000" b="1" dirty="0"/>
          </a:p>
        </p:txBody>
      </p:sp>
      <p:pic>
        <p:nvPicPr>
          <p:cNvPr id="11" name="Picture 2" descr="C:\Users\kwonh\Desktop\AmazonWebservices_Logo.svg_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74" y="3018706"/>
            <a:ext cx="3688013" cy="138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kwonh\Desktop\googlelogo_color_160x56d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506" y="3161581"/>
            <a:ext cx="3837214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4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9F9C02D-0B8F-43D0-AC76-5FE5E95390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3" y="562663"/>
            <a:ext cx="1859277" cy="38565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6DA9E67-BAC7-4E08-935D-9F8FDE42D780}"/>
              </a:ext>
            </a:extLst>
          </p:cNvPr>
          <p:cNvCxnSpPr>
            <a:cxnSpLocks/>
          </p:cNvCxnSpPr>
          <p:nvPr/>
        </p:nvCxnSpPr>
        <p:spPr>
          <a:xfrm>
            <a:off x="0" y="1524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C3ACEC04-C69B-4407-B7B3-AF5BECA6A47E}"/>
              </a:ext>
            </a:extLst>
          </p:cNvPr>
          <p:cNvCxnSpPr>
            <a:cxnSpLocks/>
          </p:cNvCxnSpPr>
          <p:nvPr/>
        </p:nvCxnSpPr>
        <p:spPr>
          <a:xfrm flipV="1">
            <a:off x="12192000" y="1524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B481A6D-D13E-4B4F-8BFE-BBFD49F1E00E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C15ADC7C-351D-438A-A6FE-06627895B253}"/>
              </a:ext>
            </a:extLst>
          </p:cNvPr>
          <p:cNvCxnSpPr>
            <a:cxnSpLocks/>
          </p:cNvCxnSpPr>
          <p:nvPr/>
        </p:nvCxnSpPr>
        <p:spPr>
          <a:xfrm>
            <a:off x="0" y="681228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19124" y="1241923"/>
            <a:ext cx="1685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9124" y="787020"/>
            <a:ext cx="175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2019 </a:t>
            </a:r>
            <a:r>
              <a:rPr lang="ko-KR" altLang="en-US" sz="2000" b="1" dirty="0" smtClean="0"/>
              <a:t>계획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92525" y="1763912"/>
            <a:ext cx="62134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3</a:t>
            </a:r>
            <a:r>
              <a:rPr lang="ko-KR" altLang="en-US" sz="3000" b="1" dirty="0" smtClean="0"/>
              <a:t>월 </a:t>
            </a:r>
            <a:r>
              <a:rPr lang="en-US" altLang="ko-KR" sz="3000" b="1" dirty="0" smtClean="0"/>
              <a:t>16</a:t>
            </a:r>
            <a:r>
              <a:rPr lang="ko-KR" altLang="en-US" sz="3000" b="1" dirty="0" smtClean="0"/>
              <a:t>일 </a:t>
            </a:r>
            <a:r>
              <a:rPr lang="en-US" altLang="ko-KR" sz="3000" b="1" dirty="0" smtClean="0"/>
              <a:t>: </a:t>
            </a:r>
            <a:r>
              <a:rPr lang="ko-KR" altLang="en-US" sz="3000" b="1" dirty="0" err="1" smtClean="0"/>
              <a:t>멋사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OT(</a:t>
            </a:r>
            <a:r>
              <a:rPr lang="ko-KR" altLang="en-US" sz="3000" b="1" dirty="0" err="1" smtClean="0"/>
              <a:t>시립대</a:t>
            </a:r>
            <a:r>
              <a:rPr lang="en-US" altLang="ko-KR" sz="3000" b="1" dirty="0" smtClean="0"/>
              <a:t>)</a:t>
            </a:r>
          </a:p>
          <a:p>
            <a:endParaRPr lang="en-US" altLang="ko-KR" sz="3000" b="1" dirty="0" smtClean="0"/>
          </a:p>
          <a:p>
            <a:r>
              <a:rPr lang="en-US" altLang="ko-KR" sz="3000" b="1" dirty="0" smtClean="0"/>
              <a:t>3~6 </a:t>
            </a:r>
            <a:r>
              <a:rPr lang="ko-KR" altLang="en-US" sz="3000" b="1" dirty="0" smtClean="0"/>
              <a:t>월 </a:t>
            </a:r>
            <a:r>
              <a:rPr lang="en-US" altLang="ko-KR" sz="3000" b="1" dirty="0" smtClean="0"/>
              <a:t>: </a:t>
            </a:r>
            <a:r>
              <a:rPr lang="ko-KR" altLang="en-US" sz="3000" b="1" dirty="0" smtClean="0"/>
              <a:t>주 </a:t>
            </a:r>
            <a:r>
              <a:rPr lang="en-US" altLang="ko-KR" sz="3000" b="1" dirty="0" smtClean="0"/>
              <a:t>2</a:t>
            </a:r>
            <a:r>
              <a:rPr lang="ko-KR" altLang="en-US" sz="3000" b="1" dirty="0" smtClean="0"/>
              <a:t>회 교내 세션</a:t>
            </a:r>
            <a:endParaRPr lang="en-US" altLang="ko-KR" sz="3000" b="1" dirty="0" smtClean="0"/>
          </a:p>
          <a:p>
            <a:endParaRPr lang="en-US" altLang="ko-KR" sz="3000" b="1" dirty="0" smtClean="0"/>
          </a:p>
          <a:p>
            <a:r>
              <a:rPr lang="en-US" altLang="ko-KR" sz="3000" b="1" dirty="0" smtClean="0"/>
              <a:t>7</a:t>
            </a:r>
            <a:r>
              <a:rPr lang="ko-KR" altLang="en-US" sz="3000" b="1" dirty="0" smtClean="0"/>
              <a:t>월 </a:t>
            </a:r>
            <a:r>
              <a:rPr lang="en-US" altLang="ko-KR" sz="3000" b="1" dirty="0" smtClean="0"/>
              <a:t>: </a:t>
            </a:r>
            <a:r>
              <a:rPr lang="ko-KR" altLang="en-US" sz="3000" b="1" dirty="0" err="1" smtClean="0"/>
              <a:t>아이디어톤</a:t>
            </a:r>
            <a:endParaRPr lang="en-US" altLang="ko-KR" sz="3000" b="1" dirty="0" smtClean="0"/>
          </a:p>
          <a:p>
            <a:endParaRPr lang="en-US" altLang="ko-KR" sz="3000" b="1" dirty="0" smtClean="0"/>
          </a:p>
          <a:p>
            <a:r>
              <a:rPr lang="en-US" altLang="ko-KR" sz="3000" b="1" dirty="0" smtClean="0"/>
              <a:t>8</a:t>
            </a:r>
            <a:r>
              <a:rPr lang="ko-KR" altLang="en-US" sz="3000" b="1" dirty="0" smtClean="0"/>
              <a:t>월 </a:t>
            </a:r>
            <a:r>
              <a:rPr lang="en-US" altLang="ko-KR" sz="3000" b="1" dirty="0" smtClean="0"/>
              <a:t>: </a:t>
            </a:r>
            <a:r>
              <a:rPr lang="ko-KR" altLang="en-US" sz="3000" b="1" dirty="0" err="1" smtClean="0"/>
              <a:t>해커톤</a:t>
            </a:r>
            <a:endParaRPr lang="en-US" altLang="ko-KR" sz="3000" b="1" dirty="0" smtClean="0"/>
          </a:p>
          <a:p>
            <a:endParaRPr lang="en-US" altLang="ko-KR" sz="3000" b="1" dirty="0" smtClean="0"/>
          </a:p>
          <a:p>
            <a:r>
              <a:rPr lang="en-US" altLang="ko-KR" sz="3000" b="1" dirty="0" smtClean="0"/>
              <a:t>9~12 </a:t>
            </a:r>
            <a:r>
              <a:rPr lang="ko-KR" altLang="en-US" sz="3000" b="1" dirty="0" smtClean="0"/>
              <a:t>월 </a:t>
            </a:r>
            <a:r>
              <a:rPr lang="en-US" altLang="ko-KR" sz="3000" b="1" dirty="0" smtClean="0"/>
              <a:t>: JS </a:t>
            </a:r>
            <a:r>
              <a:rPr lang="ko-KR" altLang="en-US" sz="3000" b="1" dirty="0" smtClean="0"/>
              <a:t>강의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4613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D03CAB-498C-47CE-90ED-D75524163478}"/>
              </a:ext>
            </a:extLst>
          </p:cNvPr>
          <p:cNvSpPr txBox="1"/>
          <p:nvPr/>
        </p:nvSpPr>
        <p:spPr>
          <a:xfrm>
            <a:off x="6918960" y="4591705"/>
            <a:ext cx="4617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2019.03.14</a:t>
            </a:r>
          </a:p>
          <a:p>
            <a:pPr algn="r"/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bg1"/>
                </a:solidFill>
                <a:latin typeface="+mj-ea"/>
                <a:ea typeface="+mj-ea"/>
              </a:rPr>
              <a:t>한국외국어대학교</a:t>
            </a:r>
            <a:endParaRPr lang="en-US" altLang="ko-KR" sz="3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ko-KR" altLang="en-US" sz="3000" b="1" dirty="0">
                <a:solidFill>
                  <a:schemeClr val="bg1"/>
                </a:solidFill>
                <a:latin typeface="+mj-ea"/>
                <a:ea typeface="+mj-ea"/>
              </a:rPr>
              <a:t>멋쟁이 사자처럼 </a:t>
            </a:r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000" b="1" dirty="0">
                <a:solidFill>
                  <a:schemeClr val="bg1"/>
                </a:solidFill>
                <a:latin typeface="+mj-ea"/>
                <a:ea typeface="+mj-ea"/>
              </a:rPr>
              <a:t>기 </a:t>
            </a:r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OT</a:t>
            </a:r>
            <a:endParaRPr lang="ko-KR" altLang="en-US" sz="3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9F9C02D-0B8F-43D0-AC76-5FE5E95390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3" y="562663"/>
            <a:ext cx="1859277" cy="38565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6DA9E67-BAC7-4E08-935D-9F8FDE42D780}"/>
              </a:ext>
            </a:extLst>
          </p:cNvPr>
          <p:cNvCxnSpPr>
            <a:cxnSpLocks/>
          </p:cNvCxnSpPr>
          <p:nvPr/>
        </p:nvCxnSpPr>
        <p:spPr>
          <a:xfrm>
            <a:off x="0" y="1524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C3ACEC04-C69B-4407-B7B3-AF5BECA6A47E}"/>
              </a:ext>
            </a:extLst>
          </p:cNvPr>
          <p:cNvCxnSpPr>
            <a:cxnSpLocks/>
          </p:cNvCxnSpPr>
          <p:nvPr/>
        </p:nvCxnSpPr>
        <p:spPr>
          <a:xfrm flipV="1">
            <a:off x="12192000" y="1524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B481A6D-D13E-4B4F-8BFE-BBFD49F1E00E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C15ADC7C-351D-438A-A6FE-06627895B253}"/>
              </a:ext>
            </a:extLst>
          </p:cNvPr>
          <p:cNvCxnSpPr>
            <a:cxnSpLocks/>
          </p:cNvCxnSpPr>
          <p:nvPr/>
        </p:nvCxnSpPr>
        <p:spPr>
          <a:xfrm>
            <a:off x="0" y="681228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19124" y="1241923"/>
            <a:ext cx="1685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9124" y="787020"/>
            <a:ext cx="175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세션 소개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68400" y="2364681"/>
            <a:ext cx="985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정규 세션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월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목 </a:t>
            </a:r>
            <a:r>
              <a:rPr lang="en-US" altLang="ko-KR" sz="3600" b="1" dirty="0" smtClean="0"/>
              <a:t>6</a:t>
            </a:r>
            <a:r>
              <a:rPr lang="ko-KR" altLang="en-US" sz="3600" b="1" dirty="0" smtClean="0"/>
              <a:t>시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30</a:t>
            </a:r>
            <a:r>
              <a:rPr lang="ko-KR" altLang="en-US" sz="3600" b="1" dirty="0" smtClean="0"/>
              <a:t>분 </a:t>
            </a:r>
            <a:r>
              <a:rPr lang="en-US" altLang="ko-KR" sz="3600" b="1" dirty="0" smtClean="0"/>
              <a:t>~ 10</a:t>
            </a:r>
            <a:r>
              <a:rPr lang="ko-KR" altLang="en-US" sz="3600" b="1" dirty="0" smtClean="0"/>
              <a:t>주차</a:t>
            </a:r>
            <a:r>
              <a:rPr lang="en-US" altLang="ko-KR" sz="3600" b="1" dirty="0" smtClean="0"/>
              <a:t> </a:t>
            </a:r>
          </a:p>
          <a:p>
            <a:endParaRPr lang="en-US" altLang="ko-KR" sz="3600" b="1" dirty="0" smtClean="0"/>
          </a:p>
          <a:p>
            <a:r>
              <a:rPr lang="ko-KR" altLang="en-US" sz="3600" b="1" dirty="0" smtClean="0"/>
              <a:t>중간</a:t>
            </a:r>
            <a:r>
              <a:rPr lang="en-US" altLang="ko-KR" sz="3600" b="1" dirty="0" smtClean="0"/>
              <a:t>/</a:t>
            </a:r>
            <a:r>
              <a:rPr lang="ko-KR" altLang="en-US" sz="3600" b="1" dirty="0" smtClean="0"/>
              <a:t>기말고사 </a:t>
            </a:r>
            <a:r>
              <a:rPr lang="en-US" altLang="ko-KR" sz="3600" b="1" dirty="0" smtClean="0"/>
              <a:t>: 2</a:t>
            </a:r>
            <a:r>
              <a:rPr lang="ko-KR" altLang="en-US" sz="3600" b="1" dirty="0" smtClean="0"/>
              <a:t>주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준비 기간 포함</a:t>
            </a:r>
            <a:r>
              <a:rPr lang="en-US" altLang="ko-KR" sz="3600" b="1" dirty="0" smtClean="0"/>
              <a:t>) </a:t>
            </a:r>
            <a:r>
              <a:rPr lang="ko-KR" altLang="en-US" sz="3600" b="1" dirty="0" smtClean="0"/>
              <a:t>세션 휴식</a:t>
            </a:r>
            <a:endParaRPr lang="en-US" altLang="ko-KR" sz="3600" b="1" dirty="0" smtClean="0"/>
          </a:p>
          <a:p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ko-KR" altLang="en-US" sz="3600" b="1" dirty="0" smtClean="0"/>
              <a:t>온라인 강의 </a:t>
            </a:r>
            <a:r>
              <a:rPr lang="en-US" altLang="ko-KR" sz="3600" b="1" dirty="0" smtClean="0"/>
              <a:t>: 14</a:t>
            </a:r>
            <a:r>
              <a:rPr lang="ko-KR" altLang="en-US" sz="3600" b="1" dirty="0" smtClean="0"/>
              <a:t>주 분량의 강의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025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9F9C02D-0B8F-43D0-AC76-5FE5E95390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3" y="562663"/>
            <a:ext cx="1859277" cy="38565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6DA9E67-BAC7-4E08-935D-9F8FDE42D780}"/>
              </a:ext>
            </a:extLst>
          </p:cNvPr>
          <p:cNvCxnSpPr>
            <a:cxnSpLocks/>
          </p:cNvCxnSpPr>
          <p:nvPr/>
        </p:nvCxnSpPr>
        <p:spPr>
          <a:xfrm>
            <a:off x="0" y="1524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C3ACEC04-C69B-4407-B7B3-AF5BECA6A47E}"/>
              </a:ext>
            </a:extLst>
          </p:cNvPr>
          <p:cNvCxnSpPr>
            <a:cxnSpLocks/>
          </p:cNvCxnSpPr>
          <p:nvPr/>
        </p:nvCxnSpPr>
        <p:spPr>
          <a:xfrm flipV="1">
            <a:off x="12192000" y="1524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B481A6D-D13E-4B4F-8BFE-BBFD49F1E00E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C15ADC7C-351D-438A-A6FE-06627895B253}"/>
              </a:ext>
            </a:extLst>
          </p:cNvPr>
          <p:cNvCxnSpPr>
            <a:cxnSpLocks/>
          </p:cNvCxnSpPr>
          <p:nvPr/>
        </p:nvCxnSpPr>
        <p:spPr>
          <a:xfrm>
            <a:off x="0" y="681228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19124" y="1241923"/>
            <a:ext cx="1685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9124" y="787020"/>
            <a:ext cx="175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세션 소개</a:t>
            </a:r>
            <a:endParaRPr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766479" y="4956035"/>
            <a:ext cx="34553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hlinkClick r:id="rId3"/>
              </a:rPr>
              <a:t>http://hufsglobal.likelion.org</a:t>
            </a:r>
            <a:r>
              <a:rPr lang="en-US" altLang="ko-KR" b="1" dirty="0" smtClean="0">
                <a:hlinkClick r:id="rId3"/>
              </a:rPr>
              <a:t>/</a:t>
            </a:r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3" name="직사각형 2"/>
          <p:cNvSpPr/>
          <p:nvPr/>
        </p:nvSpPr>
        <p:spPr>
          <a:xfrm>
            <a:off x="6862457" y="4969251"/>
            <a:ext cx="3667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hlinkClick r:id="rId4"/>
              </a:rPr>
              <a:t>https://drive.google.com/drive/</a:t>
            </a:r>
            <a:endParaRPr lang="en-US" altLang="ko-KR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2" y="2100262"/>
            <a:ext cx="4379861" cy="266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2081778"/>
            <a:ext cx="4369484" cy="266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9F9C02D-0B8F-43D0-AC76-5FE5E95390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3" y="562663"/>
            <a:ext cx="1859277" cy="38565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6DA9E67-BAC7-4E08-935D-9F8FDE42D780}"/>
              </a:ext>
            </a:extLst>
          </p:cNvPr>
          <p:cNvCxnSpPr>
            <a:cxnSpLocks/>
          </p:cNvCxnSpPr>
          <p:nvPr/>
        </p:nvCxnSpPr>
        <p:spPr>
          <a:xfrm>
            <a:off x="0" y="1524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C3ACEC04-C69B-4407-B7B3-AF5BECA6A47E}"/>
              </a:ext>
            </a:extLst>
          </p:cNvPr>
          <p:cNvCxnSpPr>
            <a:cxnSpLocks/>
          </p:cNvCxnSpPr>
          <p:nvPr/>
        </p:nvCxnSpPr>
        <p:spPr>
          <a:xfrm flipV="1">
            <a:off x="12192000" y="1524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B481A6D-D13E-4B4F-8BFE-BBFD49F1E00E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C15ADC7C-351D-438A-A6FE-06627895B253}"/>
              </a:ext>
            </a:extLst>
          </p:cNvPr>
          <p:cNvCxnSpPr>
            <a:cxnSpLocks/>
          </p:cNvCxnSpPr>
          <p:nvPr/>
        </p:nvCxnSpPr>
        <p:spPr>
          <a:xfrm>
            <a:off x="0" y="681228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19124" y="1241923"/>
            <a:ext cx="1685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9124" y="787020"/>
            <a:ext cx="175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기술 </a:t>
            </a:r>
            <a:r>
              <a:rPr lang="ko-KR" altLang="en-US" sz="2000" b="1" dirty="0" err="1" smtClean="0"/>
              <a:t>스택</a:t>
            </a:r>
            <a:endParaRPr lang="ko-KR" altLang="en-US" sz="2000" b="1" dirty="0"/>
          </a:p>
        </p:txBody>
      </p:sp>
      <p:pic>
        <p:nvPicPr>
          <p:cNvPr id="5122" name="Picture 2" descr="C:\Users\kwonh\Desktop\1_lJ32Bl-lHWmNMUSiSq17g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460" y="1428750"/>
            <a:ext cx="2588559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844564" y="3558659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HTML / CSS</a:t>
            </a:r>
            <a:endParaRPr lang="en-US" altLang="ko-KR" b="1" dirty="0"/>
          </a:p>
        </p:txBody>
      </p:sp>
      <p:sp>
        <p:nvSpPr>
          <p:cNvPr id="3" name="직사각형 2"/>
          <p:cNvSpPr/>
          <p:nvPr/>
        </p:nvSpPr>
        <p:spPr>
          <a:xfrm>
            <a:off x="7268972" y="3484290"/>
            <a:ext cx="1890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Python(</a:t>
            </a:r>
            <a:r>
              <a:rPr lang="en-US" altLang="ko-KR" b="1" dirty="0" err="1"/>
              <a:t>django</a:t>
            </a:r>
            <a:r>
              <a:rPr lang="en-US" altLang="ko-KR" b="1" dirty="0"/>
              <a:t>)</a:t>
            </a:r>
          </a:p>
        </p:txBody>
      </p:sp>
      <p:pic>
        <p:nvPicPr>
          <p:cNvPr id="5123" name="Picture 3" descr="C:\Users\kwonh\Desktop\django-training-in-chenna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68" y="1550179"/>
            <a:ext cx="2223718" cy="17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kwonh\Desktop\AmazonWebservices_Logo.svg_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157" y="4186518"/>
            <a:ext cx="2898072" cy="108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27872" y="5599527"/>
            <a:ext cx="700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AWS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962495" y="5464641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/>
              <a:t>Git</a:t>
            </a:r>
            <a:endParaRPr lang="en-US" altLang="ko-KR" b="1" dirty="0"/>
          </a:p>
        </p:txBody>
      </p:sp>
      <p:pic>
        <p:nvPicPr>
          <p:cNvPr id="5124" name="Picture 4" descr="C:\Users\kwonh\Desktop\1_QoR3rxWIbnf5wmF_IuAHqQ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63" y="4224942"/>
            <a:ext cx="2425928" cy="10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3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D03CAB-498C-47CE-90ED-D75524163478}"/>
              </a:ext>
            </a:extLst>
          </p:cNvPr>
          <p:cNvSpPr txBox="1"/>
          <p:nvPr/>
        </p:nvSpPr>
        <p:spPr>
          <a:xfrm>
            <a:off x="6918960" y="4591705"/>
            <a:ext cx="4617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2019.03.14</a:t>
            </a:r>
          </a:p>
          <a:p>
            <a:pPr algn="r"/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bg1"/>
                </a:solidFill>
                <a:latin typeface="+mj-ea"/>
                <a:ea typeface="+mj-ea"/>
              </a:rPr>
              <a:t>한국외국어대학교</a:t>
            </a:r>
            <a:endParaRPr lang="en-US" altLang="ko-KR" sz="3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ko-KR" altLang="en-US" sz="3000" b="1" dirty="0">
                <a:solidFill>
                  <a:schemeClr val="bg1"/>
                </a:solidFill>
                <a:latin typeface="+mj-ea"/>
                <a:ea typeface="+mj-ea"/>
              </a:rPr>
              <a:t>멋쟁이 사자처럼 </a:t>
            </a:r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000" b="1" dirty="0">
                <a:solidFill>
                  <a:schemeClr val="bg1"/>
                </a:solidFill>
                <a:latin typeface="+mj-ea"/>
                <a:ea typeface="+mj-ea"/>
              </a:rPr>
              <a:t>기 </a:t>
            </a:r>
            <a:r>
              <a:rPr lang="en-US" altLang="ko-KR" sz="3000" b="1" dirty="0">
                <a:solidFill>
                  <a:schemeClr val="bg1"/>
                </a:solidFill>
                <a:latin typeface="+mj-ea"/>
                <a:ea typeface="+mj-ea"/>
              </a:rPr>
              <a:t>OT</a:t>
            </a:r>
            <a:endParaRPr lang="ko-KR" altLang="en-US" sz="3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9F9C02D-0B8F-43D0-AC76-5FE5E95390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3" y="562663"/>
            <a:ext cx="1859277" cy="38565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6DA9E67-BAC7-4E08-935D-9F8FDE42D780}"/>
              </a:ext>
            </a:extLst>
          </p:cNvPr>
          <p:cNvCxnSpPr>
            <a:cxnSpLocks/>
          </p:cNvCxnSpPr>
          <p:nvPr/>
        </p:nvCxnSpPr>
        <p:spPr>
          <a:xfrm>
            <a:off x="0" y="1524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C3ACEC04-C69B-4407-B7B3-AF5BECA6A47E}"/>
              </a:ext>
            </a:extLst>
          </p:cNvPr>
          <p:cNvCxnSpPr>
            <a:cxnSpLocks/>
          </p:cNvCxnSpPr>
          <p:nvPr/>
        </p:nvCxnSpPr>
        <p:spPr>
          <a:xfrm flipV="1">
            <a:off x="12192000" y="1524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B481A6D-D13E-4B4F-8BFE-BBFD49F1E00E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0" cy="682752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C15ADC7C-351D-438A-A6FE-06627895B253}"/>
              </a:ext>
            </a:extLst>
          </p:cNvPr>
          <p:cNvCxnSpPr>
            <a:cxnSpLocks/>
          </p:cNvCxnSpPr>
          <p:nvPr/>
        </p:nvCxnSpPr>
        <p:spPr>
          <a:xfrm>
            <a:off x="0" y="681228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19124" y="1241923"/>
            <a:ext cx="1685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9124" y="787020"/>
            <a:ext cx="175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포인트 제도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090594"/>
            <a:ext cx="1181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 smtClean="0"/>
              <a:t>멋사</a:t>
            </a:r>
            <a:r>
              <a:rPr lang="ko-KR" altLang="en-US" sz="3600" b="1" dirty="0" smtClean="0"/>
              <a:t> 드라이브에 업로드 예정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필독</a:t>
            </a:r>
            <a:r>
              <a:rPr lang="en-US" altLang="ko-KR" sz="3600" b="1" smtClean="0"/>
              <a:t>!)</a:t>
            </a:r>
            <a:endParaRPr lang="en-US" altLang="ko-K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755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149</Words>
  <Application>Microsoft Office PowerPoint</Application>
  <PresentationFormat>사용자 지정</PresentationFormat>
  <Paragraphs>47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기중 김</dc:creator>
  <cp:lastModifiedBy>김기중</cp:lastModifiedBy>
  <cp:revision>32</cp:revision>
  <dcterms:created xsi:type="dcterms:W3CDTF">2019-03-04T07:12:01Z</dcterms:created>
  <dcterms:modified xsi:type="dcterms:W3CDTF">2019-03-09T14:15:57Z</dcterms:modified>
</cp:coreProperties>
</file>