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-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D3E0-3487-234C-80E9-11CCD0591F98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87BB-DCEB-0B46-9992-9CEEFE86B0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17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Hajishirzi</a:t>
            </a:r>
            <a:r>
              <a:rPr lang="de-CH" dirty="0"/>
              <a:t> H,  </a:t>
            </a:r>
            <a:r>
              <a:rPr lang="de-CH" dirty="0" err="1"/>
              <a:t>Yih</a:t>
            </a:r>
            <a:r>
              <a:rPr lang="de-CH" dirty="0"/>
              <a:t> W 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Kolcz</a:t>
            </a:r>
            <a:r>
              <a:rPr lang="de-CH" dirty="0"/>
              <a:t>  A.  Adaptive </a:t>
            </a:r>
            <a:r>
              <a:rPr lang="de-CH" dirty="0" err="1"/>
              <a:t>near-duplicate</a:t>
            </a:r>
            <a:r>
              <a:rPr lang="de-CH" dirty="0"/>
              <a:t>  </a:t>
            </a:r>
            <a:r>
              <a:rPr lang="de-CH" dirty="0" err="1"/>
              <a:t>detection</a:t>
            </a:r>
            <a:r>
              <a:rPr lang="de-CH" dirty="0"/>
              <a:t> via 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.  In: </a:t>
            </a:r>
            <a:r>
              <a:rPr lang="de-CH" dirty="0" err="1"/>
              <a:t>Proceedings</a:t>
            </a:r>
            <a:r>
              <a:rPr lang="de-CH" dirty="0"/>
              <a:t>  </a:t>
            </a:r>
            <a:r>
              <a:rPr lang="de-CH" dirty="0" err="1"/>
              <a:t>of</a:t>
            </a: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33th Annual International ACM SIGIR Conference on Research </a:t>
            </a:r>
            <a:r>
              <a:rPr lang="de-CH" dirty="0" err="1"/>
              <a:t>and</a:t>
            </a:r>
            <a:r>
              <a:rPr lang="de-CH" dirty="0"/>
              <a:t> Development in Information </a:t>
            </a:r>
            <a:r>
              <a:rPr lang="de-CH" dirty="0" err="1"/>
              <a:t>Retrieval</a:t>
            </a:r>
            <a:r>
              <a:rPr lang="de-CH" dirty="0"/>
              <a:t>,  </a:t>
            </a:r>
            <a:r>
              <a:rPr lang="de-CH" dirty="0" err="1"/>
              <a:t>Geneva</a:t>
            </a:r>
            <a:r>
              <a:rPr lang="de-CH" dirty="0"/>
              <a:t>, </a:t>
            </a:r>
            <a:r>
              <a:rPr lang="de-CH" dirty="0" err="1"/>
              <a:t>Switzerland</a:t>
            </a:r>
            <a:r>
              <a:rPr lang="de-CH" dirty="0"/>
              <a:t>, 19-23 </a:t>
            </a:r>
            <a:r>
              <a:rPr lang="de-CH" dirty="0" err="1"/>
              <a:t>July</a:t>
            </a:r>
            <a:r>
              <a:rPr lang="de-CH" dirty="0"/>
              <a:t> 2010, pp. 419-426. </a:t>
            </a:r>
            <a:r>
              <a:rPr lang="de-CH" dirty="0" err="1"/>
              <a:t>Hajishirzi</a:t>
            </a:r>
            <a:r>
              <a:rPr lang="de-CH" dirty="0"/>
              <a:t> H,  </a:t>
            </a:r>
            <a:r>
              <a:rPr lang="de-CH" dirty="0" err="1"/>
              <a:t>Yih</a:t>
            </a:r>
            <a:r>
              <a:rPr lang="de-CH" dirty="0"/>
              <a:t> W 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Kolcz</a:t>
            </a:r>
            <a:r>
              <a:rPr lang="de-CH" dirty="0"/>
              <a:t>  A.  Adaptive </a:t>
            </a:r>
            <a:r>
              <a:rPr lang="de-CH" dirty="0" err="1"/>
              <a:t>near-duplicate</a:t>
            </a:r>
            <a:r>
              <a:rPr lang="de-CH" dirty="0"/>
              <a:t>  </a:t>
            </a:r>
            <a:r>
              <a:rPr lang="de-CH" dirty="0" err="1"/>
              <a:t>detection</a:t>
            </a:r>
            <a:r>
              <a:rPr lang="de-CH" dirty="0"/>
              <a:t> via  </a:t>
            </a:r>
            <a:r>
              <a:rPr lang="de-CH" dirty="0" err="1"/>
              <a:t>similarity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.  In: </a:t>
            </a:r>
            <a:r>
              <a:rPr lang="de-CH" dirty="0" err="1"/>
              <a:t>Proceedings</a:t>
            </a:r>
            <a:r>
              <a:rPr lang="de-CH" dirty="0"/>
              <a:t>  </a:t>
            </a:r>
            <a:r>
              <a:rPr lang="de-CH" dirty="0" err="1"/>
              <a:t>of</a:t>
            </a: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33th Annual International ACM SIGIR Conference on Research </a:t>
            </a:r>
            <a:r>
              <a:rPr lang="de-CH" dirty="0" err="1"/>
              <a:t>and</a:t>
            </a:r>
            <a:r>
              <a:rPr lang="de-CH" dirty="0"/>
              <a:t> Development in Information </a:t>
            </a:r>
            <a:r>
              <a:rPr lang="de-CH" dirty="0" err="1"/>
              <a:t>Retrieval</a:t>
            </a:r>
            <a:r>
              <a:rPr lang="de-CH" dirty="0"/>
              <a:t>,  </a:t>
            </a:r>
            <a:r>
              <a:rPr lang="de-CH" dirty="0" err="1"/>
              <a:t>Geneva</a:t>
            </a:r>
            <a:r>
              <a:rPr lang="de-CH" dirty="0"/>
              <a:t>, </a:t>
            </a:r>
            <a:r>
              <a:rPr lang="de-CH" dirty="0" err="1"/>
              <a:t>Switzerland</a:t>
            </a:r>
            <a:r>
              <a:rPr lang="de-CH" dirty="0"/>
              <a:t>, 19-23 </a:t>
            </a:r>
            <a:r>
              <a:rPr lang="de-CH" dirty="0" err="1"/>
              <a:t>July</a:t>
            </a:r>
            <a:r>
              <a:rPr lang="de-CH" dirty="0"/>
              <a:t> 2010, pp. 419-426. 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C87BB-DCEB-0B46-9992-9CEEFE86B06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4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E362E-14D8-D544-91D8-C6FDB586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F90FD5-5200-7844-B46D-B3E9A498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A2C2E-A8E2-3A42-A0B1-08AEEBC4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4FB8C-B7C1-8747-8D31-EBCEF4D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F3D1B-BA0A-674E-8FC2-1EAF7BEC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00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5D93A-1F30-C649-8096-750C97A8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193CA6-7098-9A43-9AE6-15AB2BB7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6606B-1CBA-C243-8E7E-6FBCCC8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B1E5A-AFD6-244B-AA5A-9D87A54D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9042E-85B3-FE46-89FB-7BC99BE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88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B7F48E-776B-3C4B-BA45-F821CBA49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13DD4E-C59D-C841-BD8B-E886BFEDC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A7C4-A284-D742-BE54-B443E7B8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9A440-0622-D142-9076-28E47F5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32E2F-7724-C149-A51E-01303492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4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D875-15CE-4440-820A-FE44D4C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1A92B-A9D8-3B4B-9D56-5F8C8FB8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88056-E604-B24E-B445-2F6E77DC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8045E-25D0-8E4B-950F-CB9105CC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5FE8A-17BF-904D-AAE1-A9933225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7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29A48-032E-E640-9AA4-F2BCF1A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B7A83-D6AE-4947-941B-321C4D3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7B41A-92E9-A84F-82FE-3D70E47A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05DFC-4A01-D046-88B3-5D7BC691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C065EA-98BE-E94A-865F-27718336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72E57-74DF-2243-B6D5-1FFFB991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E2674-170F-6945-B11B-B82DC3405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5B558-D89F-0540-B91E-A0A958E26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1C405-6837-2444-85CF-E3C1F91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957659-737F-2A4B-831D-CFBAA92C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1A161-079D-DF44-A4BA-59716913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7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D629C-676F-904E-B25F-9A494F9C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F5EBD-3E15-454F-9718-EF12AF6A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C3D0E-59E8-074C-95BB-8ADA54D14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E7D452-FB0F-1640-88AC-B778F714F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D0DF6E-A2D1-3149-BC36-4F87473E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B1EC8-492C-0649-A04E-3CB7DD40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9FFFB-CAE4-194C-83EE-636743E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D6245B-F337-3442-9700-6ED70D9C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6DAD0-DD7C-A14C-9D2E-4B701FCB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A2E2E0-92D3-7E46-B676-00E960C8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9945F9-D949-CC4F-BB6F-F51AB100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927A9-AECA-2644-81CB-0E111F09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5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79FE21-B07D-444F-BF66-AF242B62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25E1F0-D450-BF48-A097-F416E6A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849E7-5DDA-D949-8640-6F97E374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81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3ABE9-4BE5-3641-8D28-77E00A9B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09E1E-CE4F-1A4D-96FB-AC772B92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C37EBF-D258-5449-B0AE-D4C97449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2E1EA8-B377-AB4F-B3DA-B2C18607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A8F9B-BDC0-DE42-8EC4-3FF43040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E47D0-5E17-F24D-825E-BEACA300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6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DAFF9-C54E-A545-AAB2-7DCC7C4E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32E4C6-9518-6F43-AA64-217F8593A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38611-5EB6-F548-9CE8-69C1CA83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6F176-2CD7-5346-9B80-A29A861D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51475-4911-B341-994A-32C162FE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A0ED0E-9B46-8043-87EC-4C1CA117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39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227572-15FC-E049-A6F8-A79FBCA8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A2653-E0BA-884F-AA0A-909FF833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BBF38-ED22-E041-9E46-A30A36C49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1F79-1AD5-2B43-8D06-8ABC0C3C566B}" type="datetimeFigureOut">
              <a:rPr lang="de-CH" smtClean="0"/>
              <a:t>17.11.20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4DC00-65BF-C743-8405-7DDEE5ED1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A7C38-FDCD-C744-9CBF-4498F4BA9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30EFC-FEB5-CB4D-B4C3-D6CEFF8F60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0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9FE7275-1EAA-9E4C-85C3-347A8103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849" y="345270"/>
            <a:ext cx="2871294" cy="5216285"/>
          </a:xfrm>
        </p:spPr>
        <p:txBody>
          <a:bodyPr>
            <a:normAutofit fontScale="92500" lnSpcReduction="20000"/>
          </a:bodyPr>
          <a:lstStyle/>
          <a:p>
            <a:r>
              <a:rPr lang="de-CH" b="1" dirty="0" err="1"/>
              <a:t>Rhb</a:t>
            </a:r>
            <a:r>
              <a:rPr lang="de-CH" b="1" dirty="0"/>
              <a:t> – Landschaft</a:t>
            </a:r>
          </a:p>
          <a:p>
            <a:r>
              <a:rPr lang="de-CH" b="1" dirty="0"/>
              <a:t>(1231)</a:t>
            </a:r>
          </a:p>
          <a:p>
            <a:r>
              <a:rPr lang="de-CH" dirty="0"/>
              <a:t>Davos-104</a:t>
            </a:r>
          </a:p>
          <a:p>
            <a:r>
              <a:rPr lang="de-CH" dirty="0"/>
              <a:t>Bahn -67</a:t>
            </a:r>
          </a:p>
          <a:p>
            <a:r>
              <a:rPr lang="de-CH" dirty="0" err="1"/>
              <a:t>Rhätische</a:t>
            </a:r>
            <a:r>
              <a:rPr lang="de-CH" dirty="0"/>
              <a:t> -35</a:t>
            </a:r>
          </a:p>
          <a:p>
            <a:r>
              <a:rPr lang="de-CH" dirty="0" err="1"/>
              <a:t>Albula</a:t>
            </a:r>
            <a:r>
              <a:rPr lang="de-CH" dirty="0"/>
              <a:t> / </a:t>
            </a:r>
            <a:r>
              <a:rPr lang="de-CH" dirty="0" err="1"/>
              <a:t>bernina</a:t>
            </a:r>
            <a:r>
              <a:rPr lang="de-CH" dirty="0"/>
              <a:t> – 29</a:t>
            </a:r>
          </a:p>
          <a:p>
            <a:r>
              <a:rPr lang="de-CH" dirty="0"/>
              <a:t>Schweiz -27</a:t>
            </a:r>
          </a:p>
          <a:p>
            <a:r>
              <a:rPr lang="de-CH" dirty="0"/>
              <a:t>Verkehrsverein – 24</a:t>
            </a:r>
          </a:p>
          <a:p>
            <a:r>
              <a:rPr lang="de-CH" dirty="0"/>
              <a:t>Moritz – 23</a:t>
            </a:r>
          </a:p>
          <a:p>
            <a:r>
              <a:rPr lang="de-CH" dirty="0"/>
              <a:t>Bündner – 22</a:t>
            </a:r>
          </a:p>
          <a:p>
            <a:r>
              <a:rPr lang="de-CH" dirty="0"/>
              <a:t>Natur – 21</a:t>
            </a:r>
          </a:p>
          <a:p>
            <a:r>
              <a:rPr lang="de-CH" dirty="0"/>
              <a:t>Kanton – 20</a:t>
            </a:r>
          </a:p>
          <a:p>
            <a:r>
              <a:rPr lang="de-CH" dirty="0"/>
              <a:t>Kur – 20</a:t>
            </a:r>
          </a:p>
          <a:p>
            <a:r>
              <a:rPr lang="de-CH" dirty="0" err="1"/>
              <a:t>Silvaplana</a:t>
            </a:r>
            <a:r>
              <a:rPr lang="de-CH" dirty="0"/>
              <a:t> – 20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3B56F1-8797-7945-B7F4-3087389312E6}"/>
              </a:ext>
            </a:extLst>
          </p:cNvPr>
          <p:cNvSpPr txBox="1"/>
          <p:nvPr/>
        </p:nvSpPr>
        <p:spPr>
          <a:xfrm>
            <a:off x="5125221" y="414255"/>
            <a:ext cx="1941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Jahren – 19</a:t>
            </a:r>
          </a:p>
          <a:p>
            <a:r>
              <a:rPr lang="de-CH" dirty="0"/>
              <a:t>Appenzell – 19</a:t>
            </a:r>
          </a:p>
          <a:p>
            <a:r>
              <a:rPr lang="de-CH" dirty="0"/>
              <a:t>Gemeinde – 18</a:t>
            </a:r>
          </a:p>
          <a:p>
            <a:r>
              <a:rPr lang="de-CH" dirty="0"/>
              <a:t>Welterbe 17</a:t>
            </a:r>
          </a:p>
          <a:p>
            <a:r>
              <a:rPr lang="de-CH" dirty="0"/>
              <a:t>Bedeutung – 17</a:t>
            </a:r>
          </a:p>
          <a:p>
            <a:r>
              <a:rPr lang="de-CH" dirty="0"/>
              <a:t>Chur – 17</a:t>
            </a:r>
          </a:p>
          <a:p>
            <a:r>
              <a:rPr lang="de-CH" dirty="0"/>
              <a:t>Platz – 16</a:t>
            </a:r>
          </a:p>
          <a:p>
            <a:r>
              <a:rPr lang="de-CH" dirty="0" err="1"/>
              <a:t>Unesco</a:t>
            </a:r>
            <a:r>
              <a:rPr lang="de-CH" dirty="0"/>
              <a:t> – 15</a:t>
            </a:r>
          </a:p>
          <a:p>
            <a:r>
              <a:rPr lang="de-CH" dirty="0"/>
              <a:t>Entwicklung – 15</a:t>
            </a:r>
          </a:p>
          <a:p>
            <a:r>
              <a:rPr lang="de-CH" dirty="0"/>
              <a:t>Grosse – 15</a:t>
            </a:r>
          </a:p>
          <a:p>
            <a:r>
              <a:rPr lang="de-CH" dirty="0"/>
              <a:t>Tourismus – 13</a:t>
            </a:r>
          </a:p>
          <a:p>
            <a:r>
              <a:rPr lang="de-CH" dirty="0"/>
              <a:t>Brücken – 12</a:t>
            </a:r>
          </a:p>
          <a:p>
            <a:r>
              <a:rPr lang="de-CH" dirty="0"/>
              <a:t>Neue – 12</a:t>
            </a:r>
          </a:p>
          <a:p>
            <a:r>
              <a:rPr lang="de-CH" dirty="0"/>
              <a:t>Kunstbauten – 12</a:t>
            </a:r>
          </a:p>
          <a:p>
            <a:r>
              <a:rPr lang="de-CH" dirty="0"/>
              <a:t>Beispiel – 12</a:t>
            </a:r>
          </a:p>
          <a:p>
            <a:r>
              <a:rPr lang="de-CH" dirty="0" err="1"/>
              <a:t>Thusis</a:t>
            </a:r>
            <a:r>
              <a:rPr lang="de-CH" dirty="0"/>
              <a:t> – 11</a:t>
            </a:r>
          </a:p>
          <a:p>
            <a:r>
              <a:rPr lang="de-CH" dirty="0"/>
              <a:t>Raumplanung – 11</a:t>
            </a:r>
          </a:p>
          <a:p>
            <a:r>
              <a:rPr lang="de-CH" dirty="0"/>
              <a:t>Geschichte -11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53EE35-5BBE-144E-B1B7-294818C5BBB1}"/>
              </a:ext>
            </a:extLst>
          </p:cNvPr>
          <p:cNvSpPr txBox="1"/>
          <p:nvPr/>
        </p:nvSpPr>
        <p:spPr>
          <a:xfrm>
            <a:off x="7794171" y="452574"/>
            <a:ext cx="21834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Architektur – 10</a:t>
            </a:r>
          </a:p>
          <a:p>
            <a:r>
              <a:rPr lang="de-CH" dirty="0"/>
              <a:t>Tunnel – 10</a:t>
            </a:r>
          </a:p>
          <a:p>
            <a:r>
              <a:rPr lang="de-CH" dirty="0"/>
              <a:t>Bauten – 10</a:t>
            </a:r>
          </a:p>
          <a:p>
            <a:r>
              <a:rPr lang="de-CH" dirty="0"/>
              <a:t>Thema – 10</a:t>
            </a:r>
          </a:p>
          <a:p>
            <a:r>
              <a:rPr lang="de-CH" dirty="0"/>
              <a:t>Rahmen -10</a:t>
            </a:r>
          </a:p>
          <a:p>
            <a:r>
              <a:rPr lang="de-CH" dirty="0"/>
              <a:t>Technik – 10</a:t>
            </a:r>
          </a:p>
          <a:p>
            <a:r>
              <a:rPr lang="de-CH" dirty="0"/>
              <a:t>Führt – 10</a:t>
            </a:r>
          </a:p>
          <a:p>
            <a:r>
              <a:rPr lang="de-CH" dirty="0"/>
              <a:t>Kulturlandschaft – 10</a:t>
            </a:r>
          </a:p>
          <a:p>
            <a:r>
              <a:rPr lang="de-CH" dirty="0"/>
              <a:t>Zug - 10</a:t>
            </a:r>
          </a:p>
        </p:txBody>
      </p:sp>
    </p:spTree>
    <p:extLst>
      <p:ext uri="{BB962C8B-B14F-4D97-AF65-F5344CB8AC3E}">
        <p14:creationId xmlns:p14="http://schemas.microsoft.com/office/powerpoint/2010/main" val="11209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9FE7275-1EAA-9E4C-85C3-347A8103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849" y="345270"/>
            <a:ext cx="2871294" cy="5216285"/>
          </a:xfrm>
        </p:spPr>
        <p:txBody>
          <a:bodyPr>
            <a:normAutofit fontScale="92500" lnSpcReduction="10000"/>
          </a:bodyPr>
          <a:lstStyle/>
          <a:p>
            <a:r>
              <a:rPr lang="de-CH" b="1" dirty="0" err="1"/>
              <a:t>Lavaux</a:t>
            </a:r>
            <a:r>
              <a:rPr lang="de-CH" b="1" dirty="0"/>
              <a:t> – Landschaft (1643)</a:t>
            </a:r>
          </a:p>
          <a:p>
            <a:r>
              <a:rPr lang="de-CH" dirty="0"/>
              <a:t>Basel – 170</a:t>
            </a:r>
          </a:p>
          <a:p>
            <a:r>
              <a:rPr lang="de-CH" dirty="0"/>
              <a:t>Bern – 116</a:t>
            </a:r>
          </a:p>
          <a:p>
            <a:r>
              <a:rPr lang="de-CH" dirty="0"/>
              <a:t>Aargau – 114</a:t>
            </a:r>
          </a:p>
          <a:p>
            <a:r>
              <a:rPr lang="de-CH" dirty="0"/>
              <a:t>St. Gallen - 102</a:t>
            </a:r>
          </a:p>
          <a:p>
            <a:r>
              <a:rPr lang="de-CH" dirty="0"/>
              <a:t>Fribourg - 102</a:t>
            </a:r>
          </a:p>
          <a:p>
            <a:r>
              <a:rPr lang="de-CH" dirty="0"/>
              <a:t>Zug - 101</a:t>
            </a:r>
          </a:p>
          <a:p>
            <a:r>
              <a:rPr lang="de-CH" dirty="0"/>
              <a:t>Graubünden - 100</a:t>
            </a:r>
          </a:p>
          <a:p>
            <a:r>
              <a:rPr lang="de-CH" dirty="0"/>
              <a:t>Thurgau - 88</a:t>
            </a:r>
          </a:p>
          <a:p>
            <a:r>
              <a:rPr lang="de-CH" dirty="0"/>
              <a:t>Zürich - 87</a:t>
            </a:r>
          </a:p>
          <a:p>
            <a:r>
              <a:rPr lang="de-CH" dirty="0"/>
              <a:t>Appenzell - 86</a:t>
            </a:r>
          </a:p>
          <a:p>
            <a:r>
              <a:rPr lang="de-CH" dirty="0"/>
              <a:t>Solothurn - 85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3B56F1-8797-7945-B7F4-3087389312E6}"/>
              </a:ext>
            </a:extLst>
          </p:cNvPr>
          <p:cNvSpPr txBox="1"/>
          <p:nvPr/>
        </p:nvSpPr>
        <p:spPr>
          <a:xfrm>
            <a:off x="5125221" y="414255"/>
            <a:ext cx="20331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Umwelt – 26</a:t>
            </a:r>
          </a:p>
          <a:p>
            <a:r>
              <a:rPr lang="de-CH" dirty="0"/>
              <a:t>Bundesamt – 23</a:t>
            </a:r>
          </a:p>
          <a:p>
            <a:r>
              <a:rPr lang="de-CH" dirty="0"/>
              <a:t>Menschen – 18</a:t>
            </a:r>
          </a:p>
          <a:p>
            <a:r>
              <a:rPr lang="de-CH" dirty="0"/>
              <a:t>Handelsregister</a:t>
            </a:r>
          </a:p>
          <a:p>
            <a:r>
              <a:rPr lang="de-CH" dirty="0"/>
              <a:t>Schutz – 17</a:t>
            </a:r>
          </a:p>
          <a:p>
            <a:r>
              <a:rPr lang="de-CH" dirty="0"/>
              <a:t>Stiftung – 17</a:t>
            </a:r>
          </a:p>
          <a:p>
            <a:r>
              <a:rPr lang="de-CH" dirty="0" err="1"/>
              <a:t>arichtektur</a:t>
            </a:r>
            <a:r>
              <a:rPr lang="de-CH" dirty="0"/>
              <a:t> 15</a:t>
            </a:r>
          </a:p>
          <a:p>
            <a:r>
              <a:rPr lang="de-CH" dirty="0"/>
              <a:t>Landwirtschaft – 15</a:t>
            </a:r>
          </a:p>
          <a:p>
            <a:r>
              <a:rPr lang="de-CH" dirty="0"/>
              <a:t>Alpen – 14</a:t>
            </a:r>
          </a:p>
          <a:p>
            <a:r>
              <a:rPr lang="de-CH" dirty="0" err="1"/>
              <a:t>Genfersee</a:t>
            </a:r>
            <a:r>
              <a:rPr lang="de-CH" dirty="0"/>
              <a:t> – 14</a:t>
            </a:r>
          </a:p>
          <a:p>
            <a:r>
              <a:rPr lang="de-CH" dirty="0"/>
              <a:t>Liestal - 14</a:t>
            </a:r>
          </a:p>
          <a:p>
            <a:r>
              <a:rPr lang="de-CH" dirty="0"/>
              <a:t>Entwicklung -14</a:t>
            </a:r>
          </a:p>
          <a:p>
            <a:r>
              <a:rPr lang="de-CH" dirty="0"/>
              <a:t>Tourismus – 14</a:t>
            </a:r>
          </a:p>
          <a:p>
            <a:r>
              <a:rPr lang="de-CH" dirty="0"/>
              <a:t>Jahre – 14</a:t>
            </a:r>
          </a:p>
          <a:p>
            <a:r>
              <a:rPr lang="de-CH" dirty="0"/>
              <a:t>Bahn – 13</a:t>
            </a:r>
          </a:p>
          <a:p>
            <a:r>
              <a:rPr lang="de-CH" dirty="0"/>
              <a:t>Aufgabe - 13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53EE35-5BBE-144E-B1B7-294818C5BBB1}"/>
              </a:ext>
            </a:extLst>
          </p:cNvPr>
          <p:cNvSpPr txBox="1"/>
          <p:nvPr/>
        </p:nvSpPr>
        <p:spPr>
          <a:xfrm>
            <a:off x="7794171" y="452574"/>
            <a:ext cx="21620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Abteilung – 13</a:t>
            </a:r>
          </a:p>
          <a:p>
            <a:r>
              <a:rPr lang="de-CH" dirty="0"/>
              <a:t>Davos -12</a:t>
            </a:r>
          </a:p>
          <a:p>
            <a:r>
              <a:rPr lang="de-CH" dirty="0"/>
              <a:t>Heimatschutz – 12</a:t>
            </a:r>
          </a:p>
          <a:p>
            <a:r>
              <a:rPr lang="de-CH" dirty="0"/>
              <a:t>Kulturlandschaft -12</a:t>
            </a:r>
          </a:p>
          <a:p>
            <a:r>
              <a:rPr lang="de-CH" dirty="0"/>
              <a:t>Wein -12</a:t>
            </a:r>
          </a:p>
          <a:p>
            <a:r>
              <a:rPr lang="de-CH" dirty="0" err="1"/>
              <a:t>Rhätische</a:t>
            </a:r>
            <a:r>
              <a:rPr lang="de-CH" dirty="0"/>
              <a:t> – 11</a:t>
            </a:r>
          </a:p>
          <a:p>
            <a:r>
              <a:rPr lang="de-CH" dirty="0"/>
              <a:t>Gesellschaft – 11</a:t>
            </a:r>
          </a:p>
          <a:p>
            <a:r>
              <a:rPr lang="de-CH" dirty="0"/>
              <a:t>Bedeutung – 11</a:t>
            </a:r>
          </a:p>
          <a:p>
            <a:r>
              <a:rPr lang="de-CH" dirty="0"/>
              <a:t>Verfügung – 11</a:t>
            </a:r>
          </a:p>
          <a:p>
            <a:r>
              <a:rPr lang="de-CH" dirty="0"/>
              <a:t>Abhanden – 11</a:t>
            </a:r>
          </a:p>
          <a:p>
            <a:r>
              <a:rPr lang="de-CH" dirty="0"/>
              <a:t>Grundlage -11</a:t>
            </a:r>
          </a:p>
          <a:p>
            <a:r>
              <a:rPr lang="de-CH" dirty="0"/>
              <a:t>Kultur-11</a:t>
            </a:r>
          </a:p>
          <a:p>
            <a:r>
              <a:rPr lang="de-CH" dirty="0"/>
              <a:t>Zeit-11</a:t>
            </a:r>
          </a:p>
          <a:p>
            <a:r>
              <a:rPr lang="de-CH" dirty="0"/>
              <a:t>Mensch-11</a:t>
            </a:r>
          </a:p>
          <a:p>
            <a:r>
              <a:rPr lang="de-CH" dirty="0"/>
              <a:t>Wirklichkeit-11</a:t>
            </a:r>
          </a:p>
          <a:p>
            <a:r>
              <a:rPr lang="de-CH" dirty="0"/>
              <a:t>Natur-11</a:t>
            </a:r>
          </a:p>
          <a:p>
            <a:r>
              <a:rPr lang="de-CH" dirty="0"/>
              <a:t>Fremdenindustrie-10</a:t>
            </a:r>
          </a:p>
          <a:p>
            <a:r>
              <a:rPr lang="de-CH" dirty="0"/>
              <a:t>Berge-10</a:t>
            </a:r>
          </a:p>
          <a:p>
            <a:r>
              <a:rPr lang="de-CH" dirty="0"/>
              <a:t>Inszenierungen-10</a:t>
            </a:r>
          </a:p>
          <a:p>
            <a:r>
              <a:rPr lang="de-CH" dirty="0" err="1"/>
              <a:t>Albula</a:t>
            </a:r>
            <a:r>
              <a:rPr lang="de-CH" dirty="0"/>
              <a:t>/bernina-10</a:t>
            </a:r>
          </a:p>
          <a:p>
            <a:r>
              <a:rPr lang="de-CH" dirty="0"/>
              <a:t>Buch-10</a:t>
            </a:r>
          </a:p>
          <a:p>
            <a:r>
              <a:rPr lang="de-CH" dirty="0"/>
              <a:t>Bild-10</a:t>
            </a:r>
          </a:p>
        </p:txBody>
      </p:sp>
    </p:spTree>
    <p:extLst>
      <p:ext uri="{BB962C8B-B14F-4D97-AF65-F5344CB8AC3E}">
        <p14:creationId xmlns:p14="http://schemas.microsoft.com/office/powerpoint/2010/main" val="14354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9FE7275-1EAA-9E4C-85C3-347A8103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849" y="345270"/>
            <a:ext cx="2871294" cy="5216285"/>
          </a:xfrm>
        </p:spPr>
        <p:txBody>
          <a:bodyPr>
            <a:normAutofit lnSpcReduction="10000"/>
          </a:bodyPr>
          <a:lstStyle/>
          <a:p>
            <a:r>
              <a:rPr lang="de-CH" b="1" dirty="0" err="1"/>
              <a:t>Suonen</a:t>
            </a:r>
            <a:r>
              <a:rPr lang="de-CH" b="1" dirty="0"/>
              <a:t> – Landschaft</a:t>
            </a:r>
          </a:p>
          <a:p>
            <a:r>
              <a:rPr lang="de-CH" b="1" dirty="0"/>
              <a:t>(152)</a:t>
            </a:r>
          </a:p>
          <a:p>
            <a:r>
              <a:rPr lang="de-CH" dirty="0"/>
              <a:t>Schweiz –33</a:t>
            </a:r>
          </a:p>
          <a:p>
            <a:r>
              <a:rPr lang="de-CH" dirty="0"/>
              <a:t>Natur -15</a:t>
            </a:r>
          </a:p>
          <a:p>
            <a:r>
              <a:rPr lang="de-CH" dirty="0"/>
              <a:t>Bern – 15</a:t>
            </a:r>
          </a:p>
          <a:p>
            <a:r>
              <a:rPr lang="de-CH" dirty="0"/>
              <a:t>Wald – 13</a:t>
            </a:r>
          </a:p>
          <a:p>
            <a:endParaRPr lang="de-CH" dirty="0"/>
          </a:p>
          <a:p>
            <a:r>
              <a:rPr lang="de-CH" dirty="0"/>
              <a:t>Erhaltung – 9</a:t>
            </a:r>
          </a:p>
          <a:p>
            <a:r>
              <a:rPr lang="de-CH" dirty="0"/>
              <a:t>Gut – 8</a:t>
            </a:r>
          </a:p>
          <a:p>
            <a:r>
              <a:rPr lang="de-CH" dirty="0"/>
              <a:t>Umwelt – 8</a:t>
            </a:r>
          </a:p>
          <a:p>
            <a:r>
              <a:rPr lang="de-CH" dirty="0"/>
              <a:t>Zukunft – 8</a:t>
            </a:r>
          </a:p>
          <a:p>
            <a:r>
              <a:rPr lang="de-CH" dirty="0"/>
              <a:t>Bundesamt - 7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3B56F1-8797-7945-B7F4-3087389312E6}"/>
              </a:ext>
            </a:extLst>
          </p:cNvPr>
          <p:cNvSpPr txBox="1"/>
          <p:nvPr/>
        </p:nvSpPr>
        <p:spPr>
          <a:xfrm>
            <a:off x="5125221" y="414255"/>
            <a:ext cx="21807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Abteilung -6 </a:t>
            </a:r>
          </a:p>
          <a:p>
            <a:r>
              <a:rPr lang="de-CH" dirty="0"/>
              <a:t>Geschichte -6</a:t>
            </a:r>
          </a:p>
          <a:p>
            <a:r>
              <a:rPr lang="de-CH" dirty="0" err="1"/>
              <a:t>Suonen</a:t>
            </a:r>
            <a:r>
              <a:rPr lang="de-CH" dirty="0"/>
              <a:t> -6</a:t>
            </a:r>
          </a:p>
          <a:p>
            <a:r>
              <a:rPr lang="de-CH" dirty="0"/>
              <a:t>Jahren -5</a:t>
            </a:r>
          </a:p>
          <a:p>
            <a:r>
              <a:rPr lang="de-CH" dirty="0"/>
              <a:t>Gemeinden -5</a:t>
            </a:r>
          </a:p>
          <a:p>
            <a:r>
              <a:rPr lang="de-CH" dirty="0"/>
              <a:t>Aargau -5</a:t>
            </a:r>
          </a:p>
          <a:p>
            <a:r>
              <a:rPr lang="de-CH" dirty="0"/>
              <a:t>Gestaltung-5</a:t>
            </a:r>
          </a:p>
          <a:p>
            <a:r>
              <a:rPr lang="de-CH" dirty="0"/>
              <a:t>Raumplanung-5</a:t>
            </a:r>
          </a:p>
          <a:p>
            <a:r>
              <a:rPr lang="de-CH" dirty="0" err="1"/>
              <a:t>zürich</a:t>
            </a:r>
            <a:r>
              <a:rPr lang="de-CH" dirty="0"/>
              <a:t> -5</a:t>
            </a:r>
          </a:p>
          <a:p>
            <a:r>
              <a:rPr lang="de-CH" dirty="0"/>
              <a:t>Rahmen -5</a:t>
            </a:r>
          </a:p>
          <a:p>
            <a:r>
              <a:rPr lang="de-CH" dirty="0"/>
              <a:t>Entlang – 5</a:t>
            </a:r>
          </a:p>
          <a:p>
            <a:r>
              <a:rPr lang="de-CH" dirty="0"/>
              <a:t>Erhalten-4</a:t>
            </a:r>
          </a:p>
          <a:p>
            <a:r>
              <a:rPr lang="de-CH" dirty="0"/>
              <a:t>Unterbreitet -4</a:t>
            </a:r>
          </a:p>
          <a:p>
            <a:r>
              <a:rPr lang="de-CH" dirty="0"/>
              <a:t>Führt-4</a:t>
            </a:r>
          </a:p>
          <a:p>
            <a:r>
              <a:rPr lang="de-CH" dirty="0"/>
              <a:t>Genf -4</a:t>
            </a:r>
          </a:p>
          <a:p>
            <a:r>
              <a:rPr lang="de-CH" dirty="0"/>
              <a:t>Eidgenossenschaft-4</a:t>
            </a:r>
          </a:p>
          <a:p>
            <a:r>
              <a:rPr lang="de-CH" dirty="0"/>
              <a:t>Wildnis-4</a:t>
            </a:r>
          </a:p>
          <a:p>
            <a:r>
              <a:rPr lang="de-CH" dirty="0"/>
              <a:t>Kultur-4</a:t>
            </a:r>
          </a:p>
          <a:p>
            <a:r>
              <a:rPr lang="de-CH" dirty="0"/>
              <a:t>Nachhaltig-4</a:t>
            </a:r>
          </a:p>
          <a:p>
            <a:r>
              <a:rPr lang="de-CH" dirty="0"/>
              <a:t>Verkehrsverein-4</a:t>
            </a:r>
          </a:p>
          <a:p>
            <a:r>
              <a:rPr lang="de-CH" dirty="0"/>
              <a:t>Schlussfolgerungen-3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53EE35-5BBE-144E-B1B7-294818C5BBB1}"/>
              </a:ext>
            </a:extLst>
          </p:cNvPr>
          <p:cNvSpPr txBox="1"/>
          <p:nvPr/>
        </p:nvSpPr>
        <p:spPr>
          <a:xfrm>
            <a:off x="7794171" y="452574"/>
            <a:ext cx="2212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Bewirtschaftung-4</a:t>
            </a:r>
          </a:p>
          <a:p>
            <a:r>
              <a:rPr lang="de-CH" dirty="0"/>
              <a:t>Erneuerung-4</a:t>
            </a:r>
          </a:p>
          <a:p>
            <a:r>
              <a:rPr lang="de-CH" dirty="0"/>
              <a:t>Alleen-4</a:t>
            </a:r>
          </a:p>
          <a:p>
            <a:r>
              <a:rPr lang="de-CH" dirty="0"/>
              <a:t>Landschaftskonzept-4</a:t>
            </a:r>
          </a:p>
          <a:p>
            <a:r>
              <a:rPr lang="de-CH" dirty="0"/>
              <a:t>Meliorationen-4</a:t>
            </a:r>
          </a:p>
        </p:txBody>
      </p:sp>
    </p:spTree>
    <p:extLst>
      <p:ext uri="{BB962C8B-B14F-4D97-AF65-F5344CB8AC3E}">
        <p14:creationId xmlns:p14="http://schemas.microsoft.com/office/powerpoint/2010/main" val="240714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Macintosh PowerPoint</Application>
  <PresentationFormat>Breitbild</PresentationFormat>
  <Paragraphs>133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Fabienne Christen</dc:creator>
  <cp:lastModifiedBy>Fabienne Christen</cp:lastModifiedBy>
  <cp:revision>12</cp:revision>
  <dcterms:created xsi:type="dcterms:W3CDTF">2020-11-16T21:17:09Z</dcterms:created>
  <dcterms:modified xsi:type="dcterms:W3CDTF">2020-11-17T09:34:12Z</dcterms:modified>
</cp:coreProperties>
</file>