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30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2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68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EDE1-F90A-4257-918C-48953688324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4273CD-4D8F-48C0-B91F-7C5B07540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644" y="674077"/>
            <a:ext cx="8915399" cy="2262781"/>
          </a:xfrm>
        </p:spPr>
        <p:txBody>
          <a:bodyPr/>
          <a:lstStyle/>
          <a:p>
            <a:r>
              <a:rPr lang="en" dirty="0"/>
              <a:t> </a:t>
            </a:r>
            <a:r>
              <a:rPr lang="en" dirty="0" smtClean="0"/>
              <a:t>       </a:t>
            </a:r>
            <a:r>
              <a:rPr lang="e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RENTAL SYSTEM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829" y="3640241"/>
            <a:ext cx="8915399" cy="112628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</a:pPr>
            <a:endParaRPr lang="en" dirty="0" smtClean="0"/>
          </a:p>
          <a:p>
            <a:pPr lvl="0">
              <a:spcBef>
                <a:spcPts val="0"/>
              </a:spcBef>
            </a:pPr>
            <a:endParaRPr lang="en" b="1" dirty="0"/>
          </a:p>
          <a:p>
            <a:pPr lvl="0">
              <a:spcBef>
                <a:spcPts val="0"/>
              </a:spcBef>
            </a:pPr>
            <a:r>
              <a:rPr lang="en" b="1" dirty="0" smtClean="0"/>
              <a:t>ARNIKA </a:t>
            </a:r>
            <a:r>
              <a:rPr lang="en" b="1" dirty="0"/>
              <a:t>VISHWAKARMA (@01367603)</a:t>
            </a:r>
          </a:p>
          <a:p>
            <a:pPr lvl="0">
              <a:spcBef>
                <a:spcPts val="0"/>
              </a:spcBef>
            </a:pPr>
            <a:r>
              <a:rPr lang="en" b="1" dirty="0"/>
              <a:t>KEERTHIKA UVARAJAN   (@01376036)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Booklease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web application which enables the user to rent books from the book owner.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acts as a mediator 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book owner.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 to create a profile for accessing the application.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either be a borrower or renter.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provides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lend books with a very cheaper price.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CAPABILITIES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Renting prices are cheaper.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books of all categories.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owners can update the current status of the book.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profile of the book renters and book borrowers.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books borrowed by the user.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owners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 history of books rented.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enables the user to provide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91" y="1634291"/>
            <a:ext cx="9801630" cy="52237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9791" y="8500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Django Admin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921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67" y="1657259"/>
            <a:ext cx="9758533" cy="520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3467" y="974558"/>
            <a:ext cx="362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Booklease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 In Page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82391"/>
              </p:ext>
            </p:extLst>
          </p:nvPr>
        </p:nvGraphicFramePr>
        <p:xfrm>
          <a:off x="1955800" y="1346198"/>
          <a:ext cx="9029700" cy="533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704"/>
                <a:gridCol w="1706584"/>
                <a:gridCol w="3132633"/>
                <a:gridCol w="1709506"/>
                <a:gridCol w="1718273"/>
              </a:tblGrid>
              <a:tr h="332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NO. OF REQUIREMENT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BRIEF DESCRIPTION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IMPLEMENT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VERIFICATION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[3]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Cost Cutting scheme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[4]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 Consuming methodology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[5]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 payment system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[6]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User provide reviews to other users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[7]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Users Detailed profile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[8]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Points redeem system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Adding Book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Search Book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[11]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Delete Book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[12]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 the Book 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[15]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View the books borrowed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[16]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View the account information(View profile)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[17]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 account information(Edit profile)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3163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[19]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Check the flag status on profile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Manual testing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  <a:tr h="572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[20]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Provide the history of the books rented by the borrower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Manual testing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1" marR="8661" marT="8661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55800" y="6604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MATRIX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5400" y="29083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840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328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        ONLINE BOOK RENTAL SYSTEM</vt:lpstr>
      <vt:lpstr>    SUMMARY</vt:lpstr>
      <vt:lpstr>KEY CAPABILITIES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RENTAL SYSTEM</dc:title>
  <dc:creator>Purshottam Vishwakarma</dc:creator>
  <cp:lastModifiedBy>Purshottam Vishwakarma</cp:lastModifiedBy>
  <cp:revision>11</cp:revision>
  <dcterms:created xsi:type="dcterms:W3CDTF">2016-12-06T02:54:45Z</dcterms:created>
  <dcterms:modified xsi:type="dcterms:W3CDTF">2016-12-06T17:13:23Z</dcterms:modified>
</cp:coreProperties>
</file>