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65" r:id="rId5"/>
    <p:sldId id="267" r:id="rId6"/>
    <p:sldId id="263" r:id="rId7"/>
    <p:sldId id="259" r:id="rId8"/>
    <p:sldId id="262" r:id="rId9"/>
    <p:sldId id="268" r:id="rId10"/>
    <p:sldId id="261" r:id="rId11"/>
    <p:sldId id="264" r:id="rId12"/>
    <p:sldId id="258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E6F2"/>
    <a:srgbClr val="E50D79"/>
    <a:srgbClr val="CC0099"/>
    <a:srgbClr val="E2109C"/>
    <a:srgbClr val="990099"/>
    <a:srgbClr val="FE9202"/>
    <a:srgbClr val="007033"/>
    <a:srgbClr val="6C1A00"/>
    <a:srgbClr val="00A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1" autoAdjust="0"/>
    <p:restoredTop sz="94660"/>
  </p:normalViewPr>
  <p:slideViewPr>
    <p:cSldViewPr>
      <p:cViewPr varScale="1">
        <p:scale>
          <a:sx n="93" d="100"/>
          <a:sy n="93" d="100"/>
        </p:scale>
        <p:origin x="678" y="-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96260" y="739290"/>
            <a:ext cx="8382305" cy="198516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</a:t>
            </a:r>
            <a:br>
              <a:rPr lang="en-US" dirty="0"/>
            </a:br>
            <a:r>
              <a:rPr lang="en-US" dirty="0"/>
              <a:t>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182569"/>
            <a:ext cx="8382305" cy="1584693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</a:t>
            </a:r>
          </a:p>
          <a:p>
            <a:r>
              <a:rPr lang="en-US" dirty="0"/>
              <a:t>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4128" y="387631"/>
            <a:ext cx="6252671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8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4129" y="1208799"/>
            <a:ext cx="6252671" cy="3576168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04" y="277487"/>
            <a:ext cx="8076896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Halal</a:t>
            </a:r>
            <a:br>
              <a:rPr lang="en-US" dirty="0" smtClean="0"/>
            </a:br>
            <a:r>
              <a:rPr lang="en-US" dirty="0" smtClean="0"/>
              <a:t>Restaurant </a:t>
            </a:r>
            <a:br>
              <a:rPr lang="en-US" dirty="0" smtClean="0"/>
            </a:br>
            <a:r>
              <a:rPr lang="en-US" dirty="0" smtClean="0"/>
              <a:t>Management </a:t>
            </a:r>
            <a:br>
              <a:rPr lang="en-US" dirty="0" smtClean="0"/>
            </a:b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9177" y="3335275"/>
            <a:ext cx="8382305" cy="1584693"/>
          </a:xfrm>
        </p:spPr>
        <p:txBody>
          <a:bodyPr/>
          <a:lstStyle/>
          <a:p>
            <a:r>
              <a:rPr lang="en-US" dirty="0" smtClean="0"/>
              <a:t>Adam Kossemtini</a:t>
            </a:r>
          </a:p>
          <a:p>
            <a:r>
              <a:rPr lang="en-US" dirty="0" err="1" smtClean="0"/>
              <a:t>Abdelaziz</a:t>
            </a:r>
            <a:r>
              <a:rPr lang="en-US" dirty="0" smtClean="0"/>
              <a:t>  </a:t>
            </a:r>
            <a:r>
              <a:rPr lang="en-US" dirty="0" err="1" smtClean="0"/>
              <a:t>Aboukham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Split tasks: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Back-end: done by Adam</a:t>
            </a:r>
          </a:p>
          <a:p>
            <a:r>
              <a:rPr lang="en-US" dirty="0" smtClean="0"/>
              <a:t>Front-end: done by </a:t>
            </a:r>
            <a:r>
              <a:rPr lang="en-US" dirty="0" err="1" smtClean="0"/>
              <a:t>Abdellaziz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00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-25039"/>
            <a:ext cx="6252671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Plan: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53414"/>
              </p:ext>
            </p:extLst>
          </p:nvPr>
        </p:nvGraphicFramePr>
        <p:xfrm>
          <a:off x="2434129" y="586585"/>
          <a:ext cx="6566035" cy="4381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526"/>
                <a:gridCol w="458115"/>
                <a:gridCol w="916230"/>
                <a:gridCol w="1747351"/>
                <a:gridCol w="848634"/>
                <a:gridCol w="1093976"/>
                <a:gridCol w="738203"/>
              </a:tblGrid>
              <a:tr h="575689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Thur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Friday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Sat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Sun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Tue</a:t>
                      </a:r>
                      <a:endParaRPr lang="fr-FR" dirty="0"/>
                    </a:p>
                  </a:txBody>
                  <a:tcPr/>
                </a:tc>
              </a:tr>
              <a:tr h="1727066">
                <a:tc>
                  <a:txBody>
                    <a:bodyPr/>
                    <a:lstStyle/>
                    <a:p>
                      <a:pPr algn="ctr"/>
                      <a:endParaRPr lang="fr-FR" sz="1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fr-FR" sz="1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fr-FR" sz="1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fr-FR" sz="1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fr-FR" sz="1000" b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Adam</a:t>
                      </a:r>
                      <a:endParaRPr lang="fr-FR" sz="1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000" dirty="0" smtClean="0"/>
                        <a:t>Discussing the topic of the project and dividing the tasks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Build the </a:t>
                      </a:r>
                      <a:r>
                        <a:rPr lang="en-US" sz="1000" dirty="0" err="1" smtClean="0"/>
                        <a:t>db</a:t>
                      </a:r>
                      <a:r>
                        <a:rPr lang="en-US" sz="1000" dirty="0" smtClean="0"/>
                        <a:t>, start working on the user entity and read the documentation about </a:t>
                      </a:r>
                      <a:r>
                        <a:rPr lang="en-US" sz="1000" dirty="0" err="1" smtClean="0"/>
                        <a:t>nodeMailer</a:t>
                      </a:r>
                      <a:r>
                        <a:rPr lang="en-US" sz="1000" dirty="0" smtClean="0"/>
                        <a:t> and how it works in </a:t>
                      </a:r>
                      <a:r>
                        <a:rPr lang="en-US" sz="1000" dirty="0" err="1" smtClean="0"/>
                        <a:t>Nodejs</a:t>
                      </a:r>
                      <a:r>
                        <a:rPr lang="en-US" sz="1000" dirty="0" smtClean="0"/>
                        <a:t>.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worked on the </a:t>
                      </a:r>
                      <a:r>
                        <a:rPr lang="en-US" sz="1000" dirty="0" err="1" smtClean="0"/>
                        <a:t>nodemailer</a:t>
                      </a:r>
                      <a:r>
                        <a:rPr lang="en-US" sz="1000" dirty="0" smtClean="0"/>
                        <a:t> and transporter configuration and tried to send emails ( spent a lot of time in this task because I had a lot of problems) and tested all user APIs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Worked on the product, Category entities and there Rest APIs</a:t>
                      </a:r>
                    </a:p>
                    <a:p>
                      <a:r>
                        <a:rPr lang="en-US" sz="1000" dirty="0" smtClean="0"/>
                        <a:t>And searching how to generate pdf file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Learn how to use </a:t>
                      </a:r>
                      <a:r>
                        <a:rPr lang="en-US" sz="1000" dirty="0" err="1" smtClean="0"/>
                        <a:t>ejs</a:t>
                      </a:r>
                      <a:r>
                        <a:rPr lang="en-US" sz="1000" dirty="0" smtClean="0"/>
                        <a:t> and how to transform data on it and how to transform HTML file to Pdf and create Bill entities and its Rest APIs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 smtClean="0"/>
                        <a:t>Tested</a:t>
                      </a:r>
                      <a:r>
                        <a:rPr lang="fr-FR" sz="1000" dirty="0" smtClean="0"/>
                        <a:t> all the REST</a:t>
                      </a:r>
                      <a:r>
                        <a:rPr lang="fr-FR" sz="1000" baseline="0" dirty="0" smtClean="0"/>
                        <a:t> APIs and made the </a:t>
                      </a:r>
                      <a:r>
                        <a:rPr lang="fr-FR" sz="1000" baseline="0" dirty="0" err="1" smtClean="0"/>
                        <a:t>presentation</a:t>
                      </a:r>
                      <a:endParaRPr lang="fr-FR" sz="1000" dirty="0"/>
                    </a:p>
                  </a:txBody>
                  <a:tcPr/>
                </a:tc>
              </a:tr>
              <a:tr h="1973790">
                <a:tc>
                  <a:txBody>
                    <a:bodyPr/>
                    <a:lstStyle/>
                    <a:p>
                      <a:endParaRPr lang="fr-FR" sz="1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endParaRPr lang="fr-FR" sz="1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endParaRPr lang="fr-FR" sz="1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endParaRPr lang="fr-FR" sz="1000" b="1" dirty="0" smtClean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lang="fr-FR" sz="1000" b="1" dirty="0" err="1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Abdellaziz</a:t>
                      </a:r>
                      <a:endParaRPr lang="fr-FR" sz="1000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was focusing in reading doc about angular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 page : contains logo and three buttons: about, login, signup2).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 all frontend for signup but for login I did the form that contains email address and password and two buttons login and signup when the user login</a:t>
                      </a:r>
                      <a:r>
                        <a:rPr lang="en-US" sz="10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successfully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37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Hardest Difficulties: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Back-End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1616611" y="2266340"/>
            <a:ext cx="3031741" cy="181075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 smtClean="0"/>
              <a:t>How to use send an email using </a:t>
            </a:r>
            <a:r>
              <a:rPr lang="en-US" sz="1800" dirty="0" err="1" smtClean="0"/>
              <a:t>NodeMailer</a:t>
            </a:r>
            <a:endParaRPr lang="en-US" sz="1800" dirty="0"/>
          </a:p>
          <a:p>
            <a:pPr algn="l"/>
            <a:endParaRPr lang="en-US" sz="1800" dirty="0" smtClean="0"/>
          </a:p>
          <a:p>
            <a:pPr algn="l"/>
            <a:r>
              <a:rPr lang="en-US" sz="1800" dirty="0" smtClean="0"/>
              <a:t>How to join two documents(Product and Category)</a:t>
            </a:r>
            <a:endParaRPr lang="en-US" sz="180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5488230" y="2127917"/>
            <a:ext cx="3125545" cy="2276294"/>
          </a:xfrm>
        </p:spPr>
        <p:txBody>
          <a:bodyPr>
            <a:normAutofit/>
          </a:bodyPr>
          <a:lstStyle/>
          <a:p>
            <a:r>
              <a:rPr lang="en-US" sz="1800" dirty="0"/>
              <a:t>how to route from one page to </a:t>
            </a:r>
            <a:r>
              <a:rPr lang="en-US" sz="1800" dirty="0" err="1"/>
              <a:t>anotherFeature</a:t>
            </a:r>
            <a:r>
              <a:rPr lang="en-US" sz="1800" dirty="0"/>
              <a:t> </a:t>
            </a:r>
            <a:endParaRPr lang="en-US" sz="1800" dirty="0"/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Front-End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8246070" cy="763524"/>
          </a:xfrm>
        </p:spPr>
        <p:txBody>
          <a:bodyPr>
            <a:normAutofit/>
          </a:bodyPr>
          <a:lstStyle/>
          <a:p>
            <a:r>
              <a:rPr lang="en-US" dirty="0" smtClean="0"/>
              <a:t>Problematic &amp;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our courses on campus in </a:t>
            </a:r>
            <a:r>
              <a:rPr lang="en-US" dirty="0" smtClean="0"/>
              <a:t>Fairfield, We </a:t>
            </a:r>
            <a:r>
              <a:rPr lang="en-US" dirty="0"/>
              <a:t>noticed that there is no restaurant serving halal food here, so from this idea we chose to build a web application called Halal Restaurant Management </a:t>
            </a:r>
            <a:r>
              <a:rPr lang="en-US" dirty="0" smtClean="0"/>
              <a:t>System.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8246070" cy="763524"/>
          </a:xfrm>
        </p:spPr>
        <p:txBody>
          <a:bodyPr>
            <a:normAutofit/>
          </a:bodyPr>
          <a:lstStyle/>
          <a:p>
            <a:r>
              <a:rPr lang="en-US" dirty="0" smtClean="0"/>
              <a:t>Project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Project description: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Users </a:t>
            </a:r>
            <a:r>
              <a:rPr lang="en-US" dirty="0"/>
              <a:t>types: admin, </a:t>
            </a:r>
            <a:r>
              <a:rPr lang="en-US" dirty="0" smtClean="0"/>
              <a:t>customer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-Each user type has own page after login successfully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To </a:t>
            </a:r>
            <a:r>
              <a:rPr lang="en-US" dirty="0"/>
              <a:t>login the user needs to register first if he didn’t (</a:t>
            </a:r>
            <a:r>
              <a:rPr lang="en-US" dirty="0" err="1" smtClean="0"/>
              <a:t>singup</a:t>
            </a:r>
            <a:r>
              <a:rPr lang="en-US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51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8246070" cy="763524"/>
          </a:xfrm>
        </p:spPr>
        <p:txBody>
          <a:bodyPr>
            <a:normAutofit/>
          </a:bodyPr>
          <a:lstStyle/>
          <a:p>
            <a:r>
              <a:rPr lang="en-US" dirty="0" smtClean="0"/>
              <a:t>Project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1- The </a:t>
            </a:r>
            <a:r>
              <a:rPr lang="en-US" dirty="0"/>
              <a:t>customer page: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- Each customer has his own order and each order is a list of products(manage order operation), The customer could know either the product Halal or not.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- Each customer can get(download bill as a pdf format) and view his bill</a:t>
            </a:r>
          </a:p>
        </p:txBody>
      </p:sp>
    </p:spTree>
    <p:extLst>
      <p:ext uri="{BB962C8B-B14F-4D97-AF65-F5344CB8AC3E}">
        <p14:creationId xmlns:p14="http://schemas.microsoft.com/office/powerpoint/2010/main" val="129276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281175"/>
            <a:ext cx="8246070" cy="763524"/>
          </a:xfrm>
        </p:spPr>
        <p:txBody>
          <a:bodyPr>
            <a:normAutofit/>
          </a:bodyPr>
          <a:lstStyle/>
          <a:p>
            <a:r>
              <a:rPr lang="en-US" dirty="0" smtClean="0"/>
              <a:t>Project 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2-The admin page Manage category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en-US" dirty="0" smtClean="0"/>
              <a:t>should </a:t>
            </a:r>
            <a:r>
              <a:rPr lang="en-US" dirty="0"/>
              <a:t>be a list of product categories each category has a list of products, where we can apply CRUD operations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Manage </a:t>
            </a:r>
            <a:r>
              <a:rPr lang="en-US" dirty="0"/>
              <a:t>product: should a list of products which restaurant contains, where we can apply CRUD operations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/>
              <a:t>Manage order: should be list of orders for each customer, where we can apply CRUD operations.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Manage </a:t>
            </a:r>
            <a:r>
              <a:rPr lang="en-US" dirty="0"/>
              <a:t>users: should be a list of users, where the admin can activate/</a:t>
            </a:r>
            <a:r>
              <a:rPr lang="en-US" dirty="0" err="1"/>
              <a:t>desactivate</a:t>
            </a:r>
            <a:r>
              <a:rPr lang="en-US" dirty="0"/>
              <a:t> each user account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admin can get(download bill as a pdf format) and view each customer bill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admin can manage orders of each </a:t>
            </a:r>
            <a:r>
              <a:rPr lang="en-US" dirty="0" smtClean="0"/>
              <a:t>customer.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07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14427" y="13430"/>
            <a:ext cx="6252671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Entities : </a:t>
            </a:r>
            <a:endParaRPr lang="en-US" dirty="0"/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430887"/>
              </p:ext>
            </p:extLst>
          </p:nvPr>
        </p:nvGraphicFramePr>
        <p:xfrm>
          <a:off x="2414427" y="1208088"/>
          <a:ext cx="1852163" cy="1605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163"/>
              </a:tblGrid>
              <a:tr h="447432">
                <a:tc>
                  <a:txBody>
                    <a:bodyPr/>
                    <a:lstStyle/>
                    <a:p>
                      <a:r>
                        <a:rPr lang="fr-FR" dirty="0" smtClean="0"/>
                        <a:t>User</a:t>
                      </a:r>
                      <a:endParaRPr lang="fr-FR" dirty="0"/>
                    </a:p>
                  </a:txBody>
                  <a:tcPr/>
                </a:tc>
              </a:tr>
              <a:tr h="834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/>
                        <a:t>- _id</a:t>
                      </a:r>
                      <a:r>
                        <a:rPr lang="fr-FR" sz="1000" dirty="0" smtClean="0"/>
                        <a:t>: </a:t>
                      </a:r>
                      <a:r>
                        <a:rPr lang="fr-FR" sz="1000" dirty="0" err="1" smtClean="0"/>
                        <a:t>object</a:t>
                      </a:r>
                      <a:endParaRPr lang="en-US" sz="1000" dirty="0" smtClean="0"/>
                    </a:p>
                    <a:p>
                      <a:r>
                        <a:rPr lang="en-US" sz="1000" dirty="0" smtClean="0"/>
                        <a:t>- name: String,</a:t>
                      </a:r>
                    </a:p>
                    <a:p>
                      <a:r>
                        <a:rPr lang="en-US" sz="1000" dirty="0" smtClean="0"/>
                        <a:t>- </a:t>
                      </a:r>
                      <a:r>
                        <a:rPr lang="en-US" sz="1000" dirty="0" err="1" smtClean="0"/>
                        <a:t>contactNumber</a:t>
                      </a:r>
                      <a:r>
                        <a:rPr lang="en-US" sz="1000" dirty="0" smtClean="0"/>
                        <a:t>: String,</a:t>
                      </a:r>
                    </a:p>
                    <a:p>
                      <a:r>
                        <a:rPr lang="en-US" sz="1000" dirty="0" smtClean="0"/>
                        <a:t>- email: String (unique)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- password: String (required)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000" dirty="0" smtClean="0"/>
                        <a:t>- status : String,</a:t>
                      </a:r>
                    </a:p>
                    <a:p>
                      <a:r>
                        <a:rPr lang="en-US" sz="1000" dirty="0" smtClean="0"/>
                        <a:t>- role: String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6118812"/>
              </p:ext>
            </p:extLst>
          </p:nvPr>
        </p:nvGraphicFramePr>
        <p:xfrm>
          <a:off x="7361333" y="933768"/>
          <a:ext cx="1546753" cy="2184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753"/>
              </a:tblGrid>
              <a:tr h="447432">
                <a:tc>
                  <a:txBody>
                    <a:bodyPr/>
                    <a:lstStyle/>
                    <a:p>
                      <a:r>
                        <a:rPr lang="fr-FR" dirty="0" smtClean="0"/>
                        <a:t>Product</a:t>
                      </a:r>
                      <a:endParaRPr lang="fr-FR" dirty="0"/>
                    </a:p>
                  </a:txBody>
                  <a:tcPr/>
                </a:tc>
              </a:tr>
              <a:tr h="834536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- _id</a:t>
                      </a:r>
                    </a:p>
                    <a:p>
                      <a:r>
                        <a:rPr lang="fr-FR" sz="1000" dirty="0" smtClean="0"/>
                        <a:t>-  type: </a:t>
                      </a:r>
                      <a:r>
                        <a:rPr lang="fr-FR" sz="1000" dirty="0" err="1" smtClean="0"/>
                        <a:t>Schema.Types.ObjectId</a:t>
                      </a:r>
                      <a:r>
                        <a:rPr lang="fr-FR" sz="1000" dirty="0" smtClean="0"/>
                        <a:t>,</a:t>
                      </a:r>
                    </a:p>
                    <a:p>
                      <a:r>
                        <a:rPr lang="fr-FR" sz="1000" dirty="0" smtClean="0"/>
                        <a:t>    </a:t>
                      </a:r>
                      <a:r>
                        <a:rPr lang="fr-FR" sz="1000" dirty="0" err="1" smtClean="0"/>
                        <a:t>ref</a:t>
                      </a:r>
                      <a:r>
                        <a:rPr lang="fr-FR" sz="1000" dirty="0" smtClean="0"/>
                        <a:t>: "</a:t>
                      </a:r>
                      <a:r>
                        <a:rPr lang="fr-FR" sz="1000" dirty="0" err="1" smtClean="0"/>
                        <a:t>Category</a:t>
                      </a:r>
                      <a:r>
                        <a:rPr lang="fr-FR" sz="1000" dirty="0" smtClean="0"/>
                        <a:t>"</a:t>
                      </a:r>
                    </a:p>
                    <a:p>
                      <a:r>
                        <a:rPr lang="fr-FR" sz="1000" dirty="0" smtClean="0"/>
                        <a:t>},</a:t>
                      </a:r>
                    </a:p>
                    <a:p>
                      <a:r>
                        <a:rPr lang="fr-FR" sz="1000" dirty="0" smtClean="0"/>
                        <a:t>- description : String,</a:t>
                      </a:r>
                    </a:p>
                    <a:p>
                      <a:r>
                        <a:rPr lang="fr-FR" sz="1000" dirty="0" smtClean="0"/>
                        <a:t>- </a:t>
                      </a:r>
                      <a:r>
                        <a:rPr lang="fr-FR" sz="1000" dirty="0" err="1" smtClean="0"/>
                        <a:t>price</a:t>
                      </a:r>
                      <a:r>
                        <a:rPr lang="fr-FR" sz="1000" dirty="0" smtClean="0"/>
                        <a:t>: </a:t>
                      </a:r>
                      <a:r>
                        <a:rPr lang="fr-FR" sz="1000" dirty="0" err="1" smtClean="0"/>
                        <a:t>Number</a:t>
                      </a:r>
                      <a:r>
                        <a:rPr lang="fr-FR" sz="1000" dirty="0" smtClean="0"/>
                        <a:t>,</a:t>
                      </a:r>
                    </a:p>
                    <a:p>
                      <a:r>
                        <a:rPr lang="fr-FR" sz="1000" dirty="0" smtClean="0"/>
                        <a:t>- </a:t>
                      </a:r>
                      <a:r>
                        <a:rPr lang="fr-FR" sz="1000" dirty="0" err="1" smtClean="0"/>
                        <a:t>status</a:t>
                      </a:r>
                      <a:r>
                        <a:rPr lang="fr-FR" sz="1000" dirty="0" smtClean="0"/>
                        <a:t> : String,</a:t>
                      </a:r>
                    </a:p>
                    <a:p>
                      <a:r>
                        <a:rPr lang="fr-FR" sz="1000" dirty="0" smtClean="0"/>
                        <a:t>-</a:t>
                      </a:r>
                      <a:r>
                        <a:rPr lang="fr-FR" sz="1000" baseline="0" dirty="0" smtClean="0"/>
                        <a:t> </a:t>
                      </a:r>
                      <a:r>
                        <a:rPr lang="fr-FR" sz="1000" dirty="0" err="1" smtClean="0"/>
                        <a:t>isHalal</a:t>
                      </a:r>
                      <a:r>
                        <a:rPr lang="fr-FR" sz="1000" dirty="0" smtClean="0"/>
                        <a:t>: </a:t>
                      </a:r>
                      <a:r>
                        <a:rPr lang="fr-FR" sz="1000" dirty="0" err="1" smtClean="0"/>
                        <a:t>Boolean</a:t>
                      </a:r>
                      <a:endParaRPr lang="fr-FR" sz="1000" dirty="0" smtClean="0"/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753168"/>
              </p:ext>
            </p:extLst>
          </p:nvPr>
        </p:nvGraphicFramePr>
        <p:xfrm>
          <a:off x="4658033" y="1224755"/>
          <a:ext cx="2006447" cy="2824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447"/>
              </a:tblGrid>
              <a:tr h="447432">
                <a:tc>
                  <a:txBody>
                    <a:bodyPr/>
                    <a:lstStyle/>
                    <a:p>
                      <a:r>
                        <a:rPr lang="fr-FR" dirty="0" smtClean="0"/>
                        <a:t>Bill</a:t>
                      </a:r>
                      <a:endParaRPr lang="fr-FR" dirty="0"/>
                    </a:p>
                  </a:txBody>
                  <a:tcPr/>
                </a:tc>
              </a:tr>
              <a:tr h="834536">
                <a:tc>
                  <a:txBody>
                    <a:bodyPr/>
                    <a:lstStyle/>
                    <a:p>
                      <a:r>
                        <a:rPr lang="fr-FR" sz="1000" dirty="0" smtClean="0"/>
                        <a:t>_id: Object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 err="1" smtClean="0"/>
                        <a:t>name</a:t>
                      </a:r>
                      <a:r>
                        <a:rPr lang="fr-FR" sz="1000" dirty="0" smtClean="0"/>
                        <a:t>: { type : String</a:t>
                      </a:r>
                      <a:r>
                        <a:rPr lang="en-US" sz="1000" dirty="0" smtClean="0"/>
                        <a:t>(required)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 err="1" smtClean="0"/>
                        <a:t>uuid</a:t>
                      </a:r>
                      <a:r>
                        <a:rPr lang="fr-FR" sz="1000" dirty="0" smtClean="0"/>
                        <a:t>: String</a:t>
                      </a:r>
                      <a:r>
                        <a:rPr lang="en-US" sz="1000" dirty="0" smtClean="0"/>
                        <a:t>(required)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fr-FR" sz="1000" dirty="0" err="1" smtClean="0"/>
                        <a:t>email:String</a:t>
                      </a:r>
                      <a:r>
                        <a:rPr lang="en-US" sz="1000" dirty="0" smtClean="0"/>
                        <a:t>(required) </a:t>
                      </a:r>
                      <a:endParaRPr lang="fr-FR" sz="1000" dirty="0" smtClean="0"/>
                    </a:p>
                    <a:p>
                      <a:r>
                        <a:rPr lang="fr-FR" sz="1000" dirty="0" smtClean="0"/>
                        <a:t>- </a:t>
                      </a:r>
                      <a:r>
                        <a:rPr lang="fr-FR" sz="1000" dirty="0" err="1" smtClean="0"/>
                        <a:t>contactNumber</a:t>
                      </a:r>
                      <a:r>
                        <a:rPr lang="fr-FR" sz="1000" dirty="0" smtClean="0"/>
                        <a:t> : String,</a:t>
                      </a:r>
                    </a:p>
                    <a:p>
                      <a:r>
                        <a:rPr lang="fr-FR" sz="1000" dirty="0" smtClean="0"/>
                        <a:t>- </a:t>
                      </a:r>
                      <a:r>
                        <a:rPr lang="fr-FR" sz="1000" dirty="0" err="1" smtClean="0"/>
                        <a:t>paymentMethod</a:t>
                      </a:r>
                      <a:r>
                        <a:rPr lang="fr-FR" sz="1000" dirty="0" smtClean="0"/>
                        <a:t> : String,</a:t>
                      </a:r>
                    </a:p>
                    <a:p>
                      <a:r>
                        <a:rPr lang="fr-FR" sz="1000" dirty="0" smtClean="0"/>
                        <a:t>- total: </a:t>
                      </a:r>
                      <a:r>
                        <a:rPr lang="fr-FR" sz="1000" dirty="0" err="1" smtClean="0"/>
                        <a:t>Number</a:t>
                      </a:r>
                      <a:r>
                        <a:rPr lang="fr-FR" sz="1000" dirty="0" smtClean="0"/>
                        <a:t>,</a:t>
                      </a:r>
                    </a:p>
                    <a:p>
                      <a:r>
                        <a:rPr lang="fr-FR" sz="1000" dirty="0" smtClean="0"/>
                        <a:t>- </a:t>
                      </a:r>
                      <a:r>
                        <a:rPr lang="fr-FR" sz="1000" dirty="0" err="1" smtClean="0"/>
                        <a:t>productDetails</a:t>
                      </a:r>
                      <a:r>
                        <a:rPr lang="fr-FR" sz="1000" dirty="0" smtClean="0"/>
                        <a:t>: {</a:t>
                      </a:r>
                    </a:p>
                    <a:p>
                      <a:r>
                        <a:rPr lang="fr-FR" sz="1000" dirty="0" smtClean="0"/>
                        <a:t>        </a:t>
                      </a:r>
                      <a:r>
                        <a:rPr lang="fr-FR" sz="1000" dirty="0" err="1" smtClean="0"/>
                        <a:t>nameProduct</a:t>
                      </a:r>
                      <a:r>
                        <a:rPr lang="fr-FR" sz="1000" dirty="0" smtClean="0"/>
                        <a:t> : String,</a:t>
                      </a:r>
                    </a:p>
                    <a:p>
                      <a:r>
                        <a:rPr lang="fr-FR" sz="1000" dirty="0" smtClean="0"/>
                        <a:t>        </a:t>
                      </a:r>
                      <a:r>
                        <a:rPr lang="fr-FR" sz="1000" dirty="0" err="1" smtClean="0"/>
                        <a:t>price</a:t>
                      </a:r>
                      <a:r>
                        <a:rPr lang="fr-FR" sz="1000" dirty="0" smtClean="0"/>
                        <a:t> : </a:t>
                      </a:r>
                      <a:r>
                        <a:rPr lang="fr-FR" sz="1000" dirty="0" err="1" smtClean="0"/>
                        <a:t>Number</a:t>
                      </a:r>
                      <a:r>
                        <a:rPr lang="fr-FR" sz="1000" dirty="0" smtClean="0"/>
                        <a:t>,</a:t>
                      </a:r>
                    </a:p>
                    <a:p>
                      <a:r>
                        <a:rPr lang="fr-FR" sz="1000" dirty="0" smtClean="0"/>
                        <a:t>        total : </a:t>
                      </a:r>
                      <a:r>
                        <a:rPr lang="fr-FR" sz="1000" dirty="0" err="1" smtClean="0"/>
                        <a:t>Number</a:t>
                      </a:r>
                      <a:r>
                        <a:rPr lang="fr-FR" sz="1000" dirty="0" smtClean="0"/>
                        <a:t>,</a:t>
                      </a:r>
                    </a:p>
                    <a:p>
                      <a:r>
                        <a:rPr lang="fr-FR" sz="1000" dirty="0" smtClean="0"/>
                        <a:t>        </a:t>
                      </a:r>
                      <a:r>
                        <a:rPr lang="fr-FR" sz="1000" dirty="0" err="1" smtClean="0"/>
                        <a:t>category</a:t>
                      </a:r>
                      <a:r>
                        <a:rPr lang="fr-FR" sz="1000" dirty="0" smtClean="0"/>
                        <a:t> : String,</a:t>
                      </a:r>
                    </a:p>
                    <a:p>
                      <a:r>
                        <a:rPr lang="fr-FR" sz="1000" dirty="0" smtClean="0"/>
                        <a:t>        </a:t>
                      </a:r>
                      <a:r>
                        <a:rPr lang="fr-FR" sz="1000" dirty="0" err="1" smtClean="0"/>
                        <a:t>quantity</a:t>
                      </a:r>
                      <a:r>
                        <a:rPr lang="fr-FR" sz="1000" dirty="0" smtClean="0"/>
                        <a:t> : String</a:t>
                      </a:r>
                    </a:p>
                    <a:p>
                      <a:r>
                        <a:rPr lang="fr-FR" sz="1000" dirty="0" smtClean="0"/>
                        <a:t>    },</a:t>
                      </a:r>
                    </a:p>
                    <a:p>
                      <a:r>
                        <a:rPr lang="fr-FR" sz="1000" dirty="0" smtClean="0"/>
                        <a:t>- </a:t>
                      </a:r>
                      <a:r>
                        <a:rPr lang="fr-FR" sz="1000" dirty="0" err="1" smtClean="0"/>
                        <a:t>createdBy</a:t>
                      </a:r>
                      <a:r>
                        <a:rPr lang="fr-FR" sz="1000" dirty="0" smtClean="0"/>
                        <a:t> : String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Espace réservé du contenu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056980"/>
              </p:ext>
            </p:extLst>
          </p:nvPr>
        </p:nvGraphicFramePr>
        <p:xfrm>
          <a:off x="7305150" y="3640685"/>
          <a:ext cx="1546753" cy="128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6753"/>
              </a:tblGrid>
              <a:tr h="44743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Category</a:t>
                      </a:r>
                      <a:endParaRPr lang="fr-FR" dirty="0"/>
                    </a:p>
                  </a:txBody>
                  <a:tcPr/>
                </a:tc>
              </a:tr>
              <a:tr h="8345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smtClean="0"/>
                        <a:t>- _id</a:t>
                      </a:r>
                      <a:r>
                        <a:rPr lang="fr-FR" sz="1000" baseline="0" dirty="0" smtClean="0"/>
                        <a:t>: </a:t>
                      </a:r>
                      <a:r>
                        <a:rPr lang="fr-FR" sz="1000" dirty="0" smtClean="0"/>
                        <a:t>: </a:t>
                      </a:r>
                      <a:r>
                        <a:rPr lang="fr-FR" sz="1000" dirty="0" err="1" smtClean="0"/>
                        <a:t>object</a:t>
                      </a:r>
                      <a:endParaRPr lang="fr-FR" sz="1000" dirty="0" smtClean="0"/>
                    </a:p>
                    <a:p>
                      <a:r>
                        <a:rPr lang="fr-FR" sz="1000" dirty="0" smtClean="0"/>
                        <a:t>- </a:t>
                      </a:r>
                      <a:r>
                        <a:rPr lang="fr-FR" sz="1000" dirty="0" err="1" smtClean="0"/>
                        <a:t>name</a:t>
                      </a:r>
                      <a:r>
                        <a:rPr lang="fr-FR" sz="1000" dirty="0" smtClean="0"/>
                        <a:t>:</a:t>
                      </a:r>
                      <a:r>
                        <a:rPr lang="fr-FR" sz="1000" baseline="0" dirty="0" smtClean="0"/>
                        <a:t> String</a:t>
                      </a:r>
                      <a:endParaRPr lang="fr-FR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108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Technologies used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/>
              <a:t>&amp; express for </a:t>
            </a:r>
            <a:r>
              <a:rPr lang="en-US" dirty="0" smtClean="0"/>
              <a:t>the back-end</a:t>
            </a:r>
            <a:endParaRPr lang="en-US" dirty="0" smtClean="0"/>
          </a:p>
          <a:p>
            <a:r>
              <a:rPr lang="en-US" dirty="0" smtClean="0"/>
              <a:t>Angular for the front-end</a:t>
            </a:r>
          </a:p>
          <a:p>
            <a:r>
              <a:rPr lang="en-US" dirty="0" smtClean="0"/>
              <a:t>MongoDB to build our </a:t>
            </a:r>
            <a:r>
              <a:rPr lang="en-US" dirty="0" err="1" smtClean="0"/>
              <a:t>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5"/>
            <a:ext cx="6252671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Back-end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Using MVC </a:t>
            </a:r>
            <a:r>
              <a:rPr lang="fr-FR" dirty="0"/>
              <a:t> architectural </a:t>
            </a:r>
            <a:r>
              <a:rPr lang="fr-FR" dirty="0" smtClean="0"/>
              <a:t>pattern.</a:t>
            </a:r>
          </a:p>
          <a:p>
            <a:r>
              <a:rPr lang="fr-FR" dirty="0" smtClean="0"/>
              <a:t>Use </a:t>
            </a:r>
            <a:r>
              <a:rPr lang="fr-FR" dirty="0" err="1" smtClean="0"/>
              <a:t>mongoose</a:t>
            </a:r>
            <a:r>
              <a:rPr lang="fr-FR" dirty="0" smtClean="0"/>
              <a:t> to </a:t>
            </a:r>
            <a:r>
              <a:rPr lang="fr-FR" dirty="0" err="1" smtClean="0"/>
              <a:t>connect</a:t>
            </a:r>
            <a:r>
              <a:rPr lang="fr-FR" dirty="0" smtClean="0"/>
              <a:t> to </a:t>
            </a:r>
            <a:r>
              <a:rPr lang="fr-FR" dirty="0" err="1" smtClean="0"/>
              <a:t>our</a:t>
            </a:r>
            <a:r>
              <a:rPr lang="fr-FR" dirty="0" smtClean="0"/>
              <a:t> DB </a:t>
            </a:r>
            <a:r>
              <a:rPr lang="fr-FR" dirty="0" err="1" smtClean="0"/>
              <a:t>called</a:t>
            </a:r>
            <a:r>
              <a:rPr lang="fr-FR" dirty="0" smtClean="0"/>
              <a:t> HRMS.</a:t>
            </a:r>
          </a:p>
          <a:p>
            <a:r>
              <a:rPr lang="fr-FR" dirty="0" smtClean="0"/>
              <a:t>Use .</a:t>
            </a:r>
            <a:r>
              <a:rPr lang="fr-FR" dirty="0" err="1" smtClean="0"/>
              <a:t>env</a:t>
            </a:r>
            <a:r>
              <a:rPr lang="fr-FR" dirty="0" smtClean="0"/>
              <a:t> file to store the global variables.</a:t>
            </a:r>
          </a:p>
          <a:p>
            <a:r>
              <a:rPr lang="fr-FR" dirty="0" smtClean="0"/>
              <a:t>Use </a:t>
            </a:r>
            <a:r>
              <a:rPr lang="fr-FR" dirty="0" err="1" smtClean="0"/>
              <a:t>nodeMailer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r>
              <a:rPr lang="fr-FR" dirty="0" smtClean="0"/>
              <a:t> to </a:t>
            </a:r>
            <a:r>
              <a:rPr lang="fr-FR" dirty="0" err="1" smtClean="0"/>
              <a:t>send</a:t>
            </a:r>
            <a:r>
              <a:rPr lang="fr-FR" dirty="0" smtClean="0"/>
              <a:t> an email </a:t>
            </a:r>
            <a:r>
              <a:rPr lang="fr-FR" dirty="0" err="1" smtClean="0"/>
              <a:t>containing</a:t>
            </a:r>
            <a:r>
              <a:rPr lang="fr-FR" dirty="0" smtClean="0"/>
              <a:t> the </a:t>
            </a:r>
            <a:r>
              <a:rPr lang="fr-FR" dirty="0" err="1" smtClean="0"/>
              <a:t>password</a:t>
            </a:r>
            <a:r>
              <a:rPr lang="fr-FR" dirty="0" smtClean="0"/>
              <a:t> ( if the user </a:t>
            </a:r>
            <a:r>
              <a:rPr lang="fr-FR" dirty="0" err="1" smtClean="0"/>
              <a:t>forgot</a:t>
            </a:r>
            <a:r>
              <a:rPr lang="fr-FR" dirty="0" smtClean="0"/>
              <a:t> the </a:t>
            </a:r>
            <a:r>
              <a:rPr lang="fr-FR" dirty="0" err="1" smtClean="0"/>
              <a:t>password</a:t>
            </a:r>
            <a:r>
              <a:rPr lang="fr-FR" dirty="0" smtClean="0"/>
              <a:t>).</a:t>
            </a:r>
          </a:p>
          <a:p>
            <a:r>
              <a:rPr lang="fr-FR" dirty="0" err="1" smtClean="0"/>
              <a:t>Generate</a:t>
            </a:r>
            <a:r>
              <a:rPr lang="fr-FR" dirty="0" smtClean="0"/>
              <a:t> Bill (</a:t>
            </a:r>
            <a:r>
              <a:rPr lang="fr-FR" dirty="0" err="1" smtClean="0"/>
              <a:t>pdf</a:t>
            </a:r>
            <a:r>
              <a:rPr lang="fr-FR" dirty="0" smtClean="0"/>
              <a:t> file), </a:t>
            </a:r>
            <a:r>
              <a:rPr lang="fr-FR" dirty="0" err="1" smtClean="0"/>
              <a:t>using</a:t>
            </a:r>
            <a:r>
              <a:rPr lang="fr-FR" dirty="0" smtClean="0"/>
              <a:t> EJS (</a:t>
            </a:r>
            <a:r>
              <a:rPr lang="fr-FR" dirty="0" err="1"/>
              <a:t>popular</a:t>
            </a:r>
            <a:r>
              <a:rPr lang="fr-FR" dirty="0"/>
              <a:t> </a:t>
            </a:r>
            <a:r>
              <a:rPr lang="fr-FR" dirty="0" err="1"/>
              <a:t>template</a:t>
            </a:r>
            <a:r>
              <a:rPr lang="fr-FR" dirty="0"/>
              <a:t> </a:t>
            </a:r>
            <a:r>
              <a:rPr lang="fr-FR" dirty="0" err="1"/>
              <a:t>engines</a:t>
            </a:r>
            <a:r>
              <a:rPr lang="fr-FR" dirty="0"/>
              <a:t> for </a:t>
            </a:r>
            <a:r>
              <a:rPr lang="fr-FR" dirty="0" smtClean="0"/>
              <a:t>JavaScript)</a:t>
            </a:r>
            <a:r>
              <a:rPr lang="fr-FR" dirty="0" smtClean="0"/>
              <a:t> to </a:t>
            </a:r>
            <a:r>
              <a:rPr lang="fr-FR" dirty="0" err="1" smtClean="0"/>
              <a:t>generate</a:t>
            </a:r>
            <a:r>
              <a:rPr lang="fr-FR" dirty="0" smtClean="0"/>
              <a:t> HTML and </a:t>
            </a:r>
            <a:r>
              <a:rPr lang="fr-FR" dirty="0" err="1" smtClean="0"/>
              <a:t>transform</a:t>
            </a:r>
            <a:r>
              <a:rPr lang="fr-FR" dirty="0" smtClean="0"/>
              <a:t> </a:t>
            </a:r>
            <a:r>
              <a:rPr lang="fr-FR" dirty="0" err="1" smtClean="0"/>
              <a:t>that</a:t>
            </a:r>
            <a:r>
              <a:rPr lang="fr-FR" dirty="0" smtClean="0"/>
              <a:t> to a </a:t>
            </a:r>
            <a:r>
              <a:rPr lang="fr-FR" dirty="0" err="1" smtClean="0"/>
              <a:t>pdf</a:t>
            </a:r>
            <a:r>
              <a:rPr lang="fr-FR" dirty="0" smtClean="0"/>
              <a:t> file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713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34129" y="281175"/>
            <a:ext cx="6252671" cy="763525"/>
          </a:xfrm>
        </p:spPr>
        <p:txBody>
          <a:bodyPr>
            <a:normAutofit/>
          </a:bodyPr>
          <a:lstStyle/>
          <a:p>
            <a:r>
              <a:rPr lang="en-US" dirty="0" smtClean="0"/>
              <a:t>Front-end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Angular</a:t>
            </a:r>
            <a:r>
              <a:rPr lang="fr-FR" dirty="0" smtClean="0"/>
              <a:t>.</a:t>
            </a:r>
          </a:p>
          <a:p>
            <a:r>
              <a:rPr lang="fr-FR" dirty="0" smtClean="0"/>
              <a:t>Use </a:t>
            </a:r>
            <a:r>
              <a:rPr lang="fr-FR" dirty="0" err="1" smtClean="0"/>
              <a:t>Angular</a:t>
            </a:r>
            <a:r>
              <a:rPr lang="fr-FR" dirty="0" smtClean="0"/>
              <a:t> </a:t>
            </a:r>
            <a:r>
              <a:rPr lang="fr-FR" dirty="0" err="1" smtClean="0"/>
              <a:t>Materials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3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Affichage à l'écran (16:9)</PresentationFormat>
  <Paragraphs>121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Halal Restaurant  Management  System</vt:lpstr>
      <vt:lpstr>Problematic &amp; Solution</vt:lpstr>
      <vt:lpstr>Project Presentation</vt:lpstr>
      <vt:lpstr>Project Presentation</vt:lpstr>
      <vt:lpstr>Project Presentation</vt:lpstr>
      <vt:lpstr>Entities : </vt:lpstr>
      <vt:lpstr>Technologies used </vt:lpstr>
      <vt:lpstr>Back-end </vt:lpstr>
      <vt:lpstr>Front-end </vt:lpstr>
      <vt:lpstr>Split tasks:</vt:lpstr>
      <vt:lpstr>Plan: </vt:lpstr>
      <vt:lpstr>Hardest Difficulties: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2022-08-09T23:46:20Z</dcterms:modified>
</cp:coreProperties>
</file>