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67" r:id="rId6"/>
    <p:sldId id="263" r:id="rId7"/>
    <p:sldId id="259" r:id="rId8"/>
    <p:sldId id="262" r:id="rId9"/>
    <p:sldId id="268" r:id="rId10"/>
    <p:sldId id="261" r:id="rId11"/>
    <p:sldId id="264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6F2"/>
    <a:srgbClr val="E50D79"/>
    <a:srgbClr val="CC0099"/>
    <a:srgbClr val="E2109C"/>
    <a:srgbClr val="990099"/>
    <a:srgbClr val="FE9202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94694"/>
  </p:normalViewPr>
  <p:slideViewPr>
    <p:cSldViewPr>
      <p:cViewPr varScale="1">
        <p:scale>
          <a:sx n="161" d="100"/>
          <a:sy n="161" d="100"/>
        </p:scale>
        <p:origin x="712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739290"/>
            <a:ext cx="838230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182569"/>
            <a:ext cx="8382305" cy="1584693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</a:t>
            </a:r>
          </a:p>
          <a:p>
            <a:r>
              <a:rPr lang="en-US" dirty="0"/>
              <a:t>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8" y="387631"/>
            <a:ext cx="625267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208799"/>
            <a:ext cx="6252671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4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Halal</a:t>
            </a:r>
            <a:br>
              <a:rPr lang="en-US" dirty="0"/>
            </a:br>
            <a:r>
              <a:rPr lang="en-US" dirty="0"/>
              <a:t>Restaurant </a:t>
            </a:r>
            <a:br>
              <a:rPr lang="en-US" dirty="0"/>
            </a:br>
            <a:r>
              <a:rPr lang="en-US" dirty="0"/>
              <a:t>Management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77" y="3335275"/>
            <a:ext cx="8382305" cy="1584693"/>
          </a:xfrm>
        </p:spPr>
        <p:txBody>
          <a:bodyPr/>
          <a:lstStyle/>
          <a:p>
            <a:r>
              <a:rPr lang="en-US" dirty="0"/>
              <a:t>Adam Kossemtini</a:t>
            </a:r>
          </a:p>
          <a:p>
            <a:r>
              <a:rPr lang="en-US" dirty="0" err="1"/>
              <a:t>Abdelaziz</a:t>
            </a:r>
            <a:r>
              <a:rPr lang="en-US" dirty="0"/>
              <a:t>  </a:t>
            </a:r>
            <a:r>
              <a:rPr lang="en-US" dirty="0" err="1"/>
              <a:t>Aboukham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tasks: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Back-end: done by Adam</a:t>
            </a:r>
          </a:p>
          <a:p>
            <a:r>
              <a:rPr lang="en-US" dirty="0"/>
              <a:t>Front-end: done by </a:t>
            </a:r>
            <a:r>
              <a:rPr lang="en-US" dirty="0" err="1"/>
              <a:t>Abdellaziz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-25039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/>
              <a:t>Plan: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47504"/>
              </p:ext>
            </p:extLst>
          </p:nvPr>
        </p:nvGraphicFramePr>
        <p:xfrm>
          <a:off x="2434129" y="586585"/>
          <a:ext cx="6566035" cy="43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68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066">
                <a:tc>
                  <a:txBody>
                    <a:bodyPr/>
                    <a:lstStyle/>
                    <a:p>
                      <a:pPr algn="ctr"/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sz="10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Adam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/>
                        <a:t>Discussing the topic of the project and dividing the tasks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Build the </a:t>
                      </a:r>
                      <a:r>
                        <a:rPr lang="en-US" sz="1000" dirty="0" err="1"/>
                        <a:t>db</a:t>
                      </a:r>
                      <a:r>
                        <a:rPr lang="en-US" sz="1000" dirty="0"/>
                        <a:t>, start working on the user entity and read the documentation about </a:t>
                      </a:r>
                      <a:r>
                        <a:rPr lang="en-US" sz="1000" dirty="0" err="1"/>
                        <a:t>nodeMailer</a:t>
                      </a:r>
                      <a:r>
                        <a:rPr lang="en-US" sz="1000" dirty="0"/>
                        <a:t> and how it works in </a:t>
                      </a:r>
                      <a:r>
                        <a:rPr lang="en-US" sz="1000" dirty="0" err="1"/>
                        <a:t>Nodejs</a:t>
                      </a:r>
                      <a:r>
                        <a:rPr lang="en-US" sz="1000" dirty="0"/>
                        <a:t>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worked on the </a:t>
                      </a:r>
                      <a:r>
                        <a:rPr lang="en-US" sz="1000" dirty="0" err="1"/>
                        <a:t>nodemailer</a:t>
                      </a:r>
                      <a:r>
                        <a:rPr lang="en-US" sz="1000" dirty="0"/>
                        <a:t> and transporter configuration and tried to send emails ( spent a lot of time in this task because I had a lot of problems) and tested all user APIs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Worked on the product, Category entities and there Rest APIs</a:t>
                      </a:r>
                    </a:p>
                    <a:p>
                      <a:r>
                        <a:rPr lang="en-US" sz="1000" dirty="0"/>
                        <a:t>And searching how to generate pdf file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Learn how to use </a:t>
                      </a:r>
                      <a:r>
                        <a:rPr lang="en-US" sz="1000" dirty="0" err="1"/>
                        <a:t>ejs</a:t>
                      </a:r>
                      <a:r>
                        <a:rPr lang="en-US" sz="1000" dirty="0"/>
                        <a:t> and how to transform data on it and how to transform HTML file to Pdf and create Bill entities and its Rest APIs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Tested</a:t>
                      </a:r>
                      <a:r>
                        <a:rPr lang="fr-FR" sz="1000" dirty="0"/>
                        <a:t> all the REST</a:t>
                      </a:r>
                      <a:r>
                        <a:rPr lang="fr-FR" sz="1000" baseline="0" dirty="0"/>
                        <a:t> APIs and made the </a:t>
                      </a:r>
                      <a:r>
                        <a:rPr lang="fr-FR" sz="1000" baseline="0" dirty="0" err="1"/>
                        <a:t>presentation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79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fr-FR" sz="10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Abdellaziz</a:t>
                      </a:r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focusing in reading doc about angular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page : contains logo and three buttons: about, login, signup2).</a:t>
                      </a:r>
                    </a:p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all frontend for signup but for login I did the form that contains email address and password and two buttons login and signup when the user login</a:t>
                      </a:r>
                      <a:r>
                        <a:rPr lang="en-US" sz="10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Working</a:t>
                      </a:r>
                      <a:r>
                        <a:rPr lang="fr-FR" sz="1200" dirty="0"/>
                        <a:t> on </a:t>
                      </a:r>
                      <a:r>
                        <a:rPr lang="fr-FR" sz="1200" dirty="0" err="1"/>
                        <a:t>routing</a:t>
                      </a:r>
                      <a:r>
                        <a:rPr lang="fr-FR" sz="1200" dirty="0"/>
                        <a:t> and services to </a:t>
                      </a:r>
                      <a:r>
                        <a:rPr lang="fr-FR" sz="1200" dirty="0" err="1"/>
                        <a:t>navigate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different</a:t>
                      </a:r>
                      <a:r>
                        <a:rPr lang="fr-FR" sz="1200" dirty="0"/>
                        <a:t>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Working</a:t>
                      </a:r>
                      <a:r>
                        <a:rPr lang="fr-FR" sz="1200" dirty="0"/>
                        <a:t> on </a:t>
                      </a:r>
                      <a:r>
                        <a:rPr lang="fr-FR" sz="1200" dirty="0" err="1"/>
                        <a:t>signout</a:t>
                      </a:r>
                      <a:r>
                        <a:rPr lang="fr-FR" sz="1200" dirty="0"/>
                        <a:t> and </a:t>
                      </a:r>
                      <a:r>
                        <a:rPr lang="fr-FR" sz="1200" dirty="0" err="1"/>
                        <a:t>forgotpassword</a:t>
                      </a:r>
                      <a:r>
                        <a:rPr lang="fr-FR" sz="1200" dirty="0"/>
                        <a:t> and </a:t>
                      </a:r>
                      <a:r>
                        <a:rPr lang="fr-FR" sz="1200" dirty="0" err="1"/>
                        <a:t>dashboard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features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Working</a:t>
                      </a:r>
                      <a:r>
                        <a:rPr lang="fr-FR" sz="1200" dirty="0"/>
                        <a:t> on </a:t>
                      </a:r>
                      <a:r>
                        <a:rPr lang="fr-FR" sz="1200" dirty="0" err="1"/>
                        <a:t>category</a:t>
                      </a:r>
                      <a:r>
                        <a:rPr lang="fr-FR" sz="1200" dirty="0"/>
                        <a:t> and </a:t>
                      </a:r>
                      <a:r>
                        <a:rPr lang="fr-FR" sz="1200" dirty="0" err="1"/>
                        <a:t>product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details</a:t>
                      </a:r>
                      <a:r>
                        <a:rPr lang="fr-FR" sz="1200" dirty="0"/>
                        <a:t> and </a:t>
                      </a:r>
                      <a:r>
                        <a:rPr lang="fr-FR" sz="1200" dirty="0" err="1"/>
                        <a:t>crud</a:t>
                      </a:r>
                      <a:r>
                        <a:rPr lang="fr-FR" sz="1200" dirty="0"/>
                        <a:t> </a:t>
                      </a:r>
                      <a:r>
                        <a:rPr lang="fr-FR" sz="1200"/>
                        <a:t>operations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Hardest Difficulties: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16611" y="2266340"/>
            <a:ext cx="3031741" cy="1810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How to use send an email using </a:t>
            </a:r>
            <a:r>
              <a:rPr lang="en-US" sz="1800" dirty="0" err="1"/>
              <a:t>NodeMailer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How to join two documents(Product and Category)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88230" y="2127917"/>
            <a:ext cx="3125545" cy="2276294"/>
          </a:xfrm>
        </p:spPr>
        <p:txBody>
          <a:bodyPr>
            <a:normAutofit/>
          </a:bodyPr>
          <a:lstStyle/>
          <a:p>
            <a:r>
              <a:rPr lang="en-US" sz="1800" dirty="0"/>
              <a:t>how to route from one page to </a:t>
            </a:r>
            <a:r>
              <a:rPr lang="en-US" sz="1800" dirty="0" err="1"/>
              <a:t>anotherFeature</a:t>
            </a:r>
            <a:r>
              <a:rPr lang="en-US" sz="1800" dirty="0"/>
              <a:t> 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Problematic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our courses on campus in Fairfield, We noticed that there is no restaurant serving halal food here, so from this idea we chose to build a web application called Halal Restaurant Management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description: </a:t>
            </a:r>
          </a:p>
          <a:p>
            <a:pPr marL="0" indent="0">
              <a:buNone/>
            </a:pPr>
            <a:r>
              <a:rPr lang="en-US" dirty="0"/>
              <a:t>Users types: admin, customer</a:t>
            </a:r>
          </a:p>
          <a:p>
            <a:pPr marL="0" indent="0">
              <a:buNone/>
            </a:pPr>
            <a:r>
              <a:rPr lang="en-US" dirty="0"/>
              <a:t> -Each user type has own page after login successfully </a:t>
            </a:r>
          </a:p>
          <a:p>
            <a:pPr marL="0" indent="0">
              <a:buNone/>
            </a:pPr>
            <a:r>
              <a:rPr lang="en-US" dirty="0"/>
              <a:t>- To login the user needs to register first if he didn’t (</a:t>
            </a:r>
            <a:r>
              <a:rPr lang="en-US" dirty="0" err="1"/>
              <a:t>singup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145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1- The customer page: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Each customer has his own order and each order is a list of products(manage order operation), The customer could know either the product Halal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- Each customer can get(download bill as a pdf format) and view his bill</a:t>
            </a:r>
          </a:p>
        </p:txBody>
      </p:sp>
    </p:spTree>
    <p:extLst>
      <p:ext uri="{BB962C8B-B14F-4D97-AF65-F5344CB8AC3E}">
        <p14:creationId xmlns:p14="http://schemas.microsoft.com/office/powerpoint/2010/main" val="12927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2-The admin page Manage category:</a:t>
            </a:r>
          </a:p>
          <a:p>
            <a:pPr>
              <a:buFontTx/>
              <a:buChar char="-"/>
            </a:pPr>
            <a:r>
              <a:rPr lang="en-US" dirty="0"/>
              <a:t>should be a list of product categories each category has a list of products, where we can apply CRUD operations.</a:t>
            </a:r>
          </a:p>
          <a:p>
            <a:pPr>
              <a:buFontTx/>
              <a:buChar char="-"/>
            </a:pPr>
            <a:r>
              <a:rPr lang="en-US" dirty="0"/>
              <a:t>Manage product: should a list of products which restaurant contains, where we can apply CRUD operations.</a:t>
            </a:r>
          </a:p>
          <a:p>
            <a:pPr>
              <a:buFontTx/>
              <a:buChar char="-"/>
            </a:pPr>
            <a:r>
              <a:rPr lang="en-US" dirty="0"/>
              <a:t> Manage order: should be list of orders for each customer, where we can apply CRUD operations. </a:t>
            </a:r>
          </a:p>
          <a:p>
            <a:pPr>
              <a:buFontTx/>
              <a:buChar char="-"/>
            </a:pPr>
            <a:r>
              <a:rPr lang="en-US" dirty="0"/>
              <a:t>Manage users: should be a list of users, where the admin can activate/</a:t>
            </a:r>
            <a:r>
              <a:rPr lang="en-US" dirty="0" err="1"/>
              <a:t>desactivate</a:t>
            </a:r>
            <a:r>
              <a:rPr lang="en-US" dirty="0"/>
              <a:t> each user account.</a:t>
            </a:r>
          </a:p>
          <a:p>
            <a:pPr>
              <a:buFontTx/>
              <a:buChar char="-"/>
            </a:pPr>
            <a:r>
              <a:rPr lang="en-US" dirty="0"/>
              <a:t>The admin can get(download bill as a pdf format) and view each customer bill.</a:t>
            </a:r>
          </a:p>
          <a:p>
            <a:pPr>
              <a:buFontTx/>
              <a:buChar char="-"/>
            </a:pPr>
            <a:r>
              <a:rPr lang="en-US" dirty="0"/>
              <a:t>The admin can manage orders of each customer.</a:t>
            </a:r>
          </a:p>
        </p:txBody>
      </p:sp>
    </p:spTree>
    <p:extLst>
      <p:ext uri="{BB962C8B-B14F-4D97-AF65-F5344CB8AC3E}">
        <p14:creationId xmlns:p14="http://schemas.microsoft.com/office/powerpoint/2010/main" val="23430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4427" y="13430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/>
              <a:t>Entities : 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30887"/>
              </p:ext>
            </p:extLst>
          </p:nvPr>
        </p:nvGraphicFramePr>
        <p:xfrm>
          <a:off x="2414427" y="1208088"/>
          <a:ext cx="1852163" cy="160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 _id</a:t>
                      </a:r>
                      <a:r>
                        <a:rPr lang="fr-FR" sz="1000" dirty="0"/>
                        <a:t>: </a:t>
                      </a:r>
                      <a:r>
                        <a:rPr lang="fr-FR" sz="1000" dirty="0" err="1"/>
                        <a:t>object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- name: String,</a:t>
                      </a:r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contactNumber</a:t>
                      </a:r>
                      <a:r>
                        <a:rPr lang="en-US" sz="1000" dirty="0"/>
                        <a:t>: String,</a:t>
                      </a:r>
                    </a:p>
                    <a:p>
                      <a:r>
                        <a:rPr lang="en-US" sz="1000" dirty="0"/>
                        <a:t>- email: String (unique)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/>
                        <a:t>- password: String (required)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/>
                        <a:t>- status : String,</a:t>
                      </a:r>
                    </a:p>
                    <a:p>
                      <a:r>
                        <a:rPr lang="en-US" sz="1000" dirty="0"/>
                        <a:t>- role: String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118812"/>
              </p:ext>
            </p:extLst>
          </p:nvPr>
        </p:nvGraphicFramePr>
        <p:xfrm>
          <a:off x="7361333" y="933768"/>
          <a:ext cx="1546753" cy="218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536">
                <a:tc>
                  <a:txBody>
                    <a:bodyPr/>
                    <a:lstStyle/>
                    <a:p>
                      <a:r>
                        <a:rPr lang="fr-FR" sz="1000" dirty="0"/>
                        <a:t>- _id</a:t>
                      </a:r>
                    </a:p>
                    <a:p>
                      <a:r>
                        <a:rPr lang="fr-FR" sz="1000" dirty="0"/>
                        <a:t>-  type: </a:t>
                      </a:r>
                      <a:r>
                        <a:rPr lang="fr-FR" sz="1000" dirty="0" err="1"/>
                        <a:t>Schema.Types.ObjectId</a:t>
                      </a:r>
                      <a:r>
                        <a:rPr lang="fr-FR" sz="1000" dirty="0"/>
                        <a:t>,</a:t>
                      </a:r>
                    </a:p>
                    <a:p>
                      <a:r>
                        <a:rPr lang="fr-FR" sz="1000" dirty="0"/>
                        <a:t>    </a:t>
                      </a:r>
                      <a:r>
                        <a:rPr lang="fr-FR" sz="1000" dirty="0" err="1"/>
                        <a:t>ref</a:t>
                      </a:r>
                      <a:r>
                        <a:rPr lang="fr-FR" sz="1000" dirty="0"/>
                        <a:t>: "</a:t>
                      </a:r>
                      <a:r>
                        <a:rPr lang="fr-FR" sz="1000" dirty="0" err="1"/>
                        <a:t>Category</a:t>
                      </a:r>
                      <a:r>
                        <a:rPr lang="fr-FR" sz="1000" dirty="0"/>
                        <a:t>"</a:t>
                      </a:r>
                    </a:p>
                    <a:p>
                      <a:r>
                        <a:rPr lang="fr-FR" sz="1000" dirty="0"/>
                        <a:t>},</a:t>
                      </a:r>
                    </a:p>
                    <a:p>
                      <a:r>
                        <a:rPr lang="fr-FR" sz="1000" dirty="0"/>
                        <a:t>- description : String,</a:t>
                      </a:r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price</a:t>
                      </a:r>
                      <a:r>
                        <a:rPr lang="fr-FR" sz="1000" dirty="0"/>
                        <a:t>: </a:t>
                      </a:r>
                      <a:r>
                        <a:rPr lang="fr-FR" sz="1000" dirty="0" err="1"/>
                        <a:t>Number</a:t>
                      </a:r>
                      <a:r>
                        <a:rPr lang="fr-FR" sz="1000" dirty="0"/>
                        <a:t>,</a:t>
                      </a:r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status</a:t>
                      </a:r>
                      <a:r>
                        <a:rPr lang="fr-FR" sz="1000" dirty="0"/>
                        <a:t> : String,</a:t>
                      </a:r>
                    </a:p>
                    <a:p>
                      <a:r>
                        <a:rPr lang="fr-FR" sz="1000" dirty="0"/>
                        <a:t>-</a:t>
                      </a:r>
                      <a:r>
                        <a:rPr lang="fr-FR" sz="1000" baseline="0" dirty="0"/>
                        <a:t> </a:t>
                      </a:r>
                      <a:r>
                        <a:rPr lang="fr-FR" sz="1000" dirty="0" err="1"/>
                        <a:t>isHalal</a:t>
                      </a:r>
                      <a:r>
                        <a:rPr lang="fr-FR" sz="1000" dirty="0"/>
                        <a:t>: </a:t>
                      </a:r>
                      <a:r>
                        <a:rPr lang="fr-FR" sz="1000" dirty="0" err="1"/>
                        <a:t>Boolean</a:t>
                      </a:r>
                      <a:endParaRPr lang="fr-FR" sz="1000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53168"/>
              </p:ext>
            </p:extLst>
          </p:nvPr>
        </p:nvGraphicFramePr>
        <p:xfrm>
          <a:off x="4658033" y="1224755"/>
          <a:ext cx="2006447" cy="282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/>
                        <a:t>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536">
                <a:tc>
                  <a:txBody>
                    <a:bodyPr/>
                    <a:lstStyle/>
                    <a:p>
                      <a:r>
                        <a:rPr lang="fr-FR" sz="1000" dirty="0"/>
                        <a:t>_id: Object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/>
                        <a:t>name</a:t>
                      </a:r>
                      <a:r>
                        <a:rPr lang="fr-FR" sz="1000" dirty="0"/>
                        <a:t>: { type : String</a:t>
                      </a:r>
                      <a:r>
                        <a:rPr lang="en-US" sz="1000" dirty="0"/>
                        <a:t>(required)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/>
                        <a:t>uuid</a:t>
                      </a:r>
                      <a:r>
                        <a:rPr lang="fr-FR" sz="1000" dirty="0"/>
                        <a:t>: String</a:t>
                      </a:r>
                      <a:r>
                        <a:rPr lang="en-US" sz="1000" dirty="0"/>
                        <a:t>(required)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/>
                        <a:t>email:String</a:t>
                      </a:r>
                      <a:r>
                        <a:rPr lang="en-US" sz="1000" dirty="0"/>
                        <a:t>(required) </a:t>
                      </a:r>
                      <a:endParaRPr lang="fr-FR" sz="1000" dirty="0"/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contactNumber</a:t>
                      </a:r>
                      <a:r>
                        <a:rPr lang="fr-FR" sz="1000" dirty="0"/>
                        <a:t> : String,</a:t>
                      </a:r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paymentMethod</a:t>
                      </a:r>
                      <a:r>
                        <a:rPr lang="fr-FR" sz="1000" dirty="0"/>
                        <a:t> : String,</a:t>
                      </a:r>
                    </a:p>
                    <a:p>
                      <a:r>
                        <a:rPr lang="fr-FR" sz="1000" dirty="0"/>
                        <a:t>- total: </a:t>
                      </a:r>
                      <a:r>
                        <a:rPr lang="fr-FR" sz="1000" dirty="0" err="1"/>
                        <a:t>Number</a:t>
                      </a:r>
                      <a:r>
                        <a:rPr lang="fr-FR" sz="1000" dirty="0"/>
                        <a:t>,</a:t>
                      </a:r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productDetails</a:t>
                      </a:r>
                      <a:r>
                        <a:rPr lang="fr-FR" sz="1000" dirty="0"/>
                        <a:t>: {</a:t>
                      </a:r>
                    </a:p>
                    <a:p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nameProduct</a:t>
                      </a:r>
                      <a:r>
                        <a:rPr lang="fr-FR" sz="1000" dirty="0"/>
                        <a:t> : String,</a:t>
                      </a:r>
                    </a:p>
                    <a:p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price</a:t>
                      </a:r>
                      <a:r>
                        <a:rPr lang="fr-FR" sz="1000" dirty="0"/>
                        <a:t> : </a:t>
                      </a:r>
                      <a:r>
                        <a:rPr lang="fr-FR" sz="1000" dirty="0" err="1"/>
                        <a:t>Number</a:t>
                      </a:r>
                      <a:r>
                        <a:rPr lang="fr-FR" sz="1000" dirty="0"/>
                        <a:t>,</a:t>
                      </a:r>
                    </a:p>
                    <a:p>
                      <a:r>
                        <a:rPr lang="fr-FR" sz="1000" dirty="0"/>
                        <a:t>        total : </a:t>
                      </a:r>
                      <a:r>
                        <a:rPr lang="fr-FR" sz="1000" dirty="0" err="1"/>
                        <a:t>Number</a:t>
                      </a:r>
                      <a:r>
                        <a:rPr lang="fr-FR" sz="1000" dirty="0"/>
                        <a:t>,</a:t>
                      </a:r>
                    </a:p>
                    <a:p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category</a:t>
                      </a:r>
                      <a:r>
                        <a:rPr lang="fr-FR" sz="1000" dirty="0"/>
                        <a:t> : String,</a:t>
                      </a:r>
                    </a:p>
                    <a:p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quantity</a:t>
                      </a:r>
                      <a:r>
                        <a:rPr lang="fr-FR" sz="1000" dirty="0"/>
                        <a:t> : String</a:t>
                      </a:r>
                    </a:p>
                    <a:p>
                      <a:r>
                        <a:rPr lang="fr-FR" sz="1000" dirty="0"/>
                        <a:t>    },</a:t>
                      </a:r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createdBy</a:t>
                      </a:r>
                      <a:r>
                        <a:rPr lang="fr-FR" sz="1000" dirty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56980"/>
              </p:ext>
            </p:extLst>
          </p:nvPr>
        </p:nvGraphicFramePr>
        <p:xfrm>
          <a:off x="7305150" y="3640685"/>
          <a:ext cx="1546753" cy="128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 err="1"/>
                        <a:t>Category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- _id</a:t>
                      </a:r>
                      <a:r>
                        <a:rPr lang="fr-FR" sz="1000" baseline="0" dirty="0"/>
                        <a:t>: </a:t>
                      </a:r>
                      <a:r>
                        <a:rPr lang="fr-FR" sz="1000" dirty="0"/>
                        <a:t>: </a:t>
                      </a:r>
                      <a:r>
                        <a:rPr lang="fr-FR" sz="1000" dirty="0" err="1"/>
                        <a:t>object</a:t>
                      </a:r>
                      <a:endParaRPr lang="fr-FR" sz="1000" dirty="0"/>
                    </a:p>
                    <a:p>
                      <a:r>
                        <a:rPr lang="fr-FR" sz="1000" dirty="0"/>
                        <a:t>- </a:t>
                      </a:r>
                      <a:r>
                        <a:rPr lang="fr-FR" sz="1000" dirty="0" err="1"/>
                        <a:t>name</a:t>
                      </a:r>
                      <a:r>
                        <a:rPr lang="fr-FR" sz="1000" dirty="0"/>
                        <a:t>:</a:t>
                      </a:r>
                      <a:r>
                        <a:rPr lang="fr-FR" sz="1000" baseline="0" dirty="0"/>
                        <a:t> String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0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used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&amp; express for the back-end</a:t>
            </a:r>
          </a:p>
          <a:p>
            <a:r>
              <a:rPr lang="en-US" dirty="0"/>
              <a:t>Angular for the front-end</a:t>
            </a:r>
          </a:p>
          <a:p>
            <a:r>
              <a:rPr lang="en-US" dirty="0"/>
              <a:t>MongoDB to build our </a:t>
            </a:r>
            <a:r>
              <a:rPr lang="en-U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/>
              <a:t>Back-end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MVC </a:t>
            </a:r>
            <a:r>
              <a:rPr lang="fr-FR" dirty="0"/>
              <a:t> architectural pattern.</a:t>
            </a:r>
          </a:p>
          <a:p>
            <a:r>
              <a:rPr lang="fr-FR" dirty="0"/>
              <a:t>Use </a:t>
            </a:r>
            <a:r>
              <a:rPr lang="fr-FR" dirty="0" err="1"/>
              <a:t>mongoose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to </a:t>
            </a:r>
            <a:r>
              <a:rPr lang="fr-FR" dirty="0" err="1"/>
              <a:t>our</a:t>
            </a:r>
            <a:r>
              <a:rPr lang="fr-FR" dirty="0"/>
              <a:t> DB </a:t>
            </a:r>
            <a:r>
              <a:rPr lang="fr-FR" dirty="0" err="1"/>
              <a:t>called</a:t>
            </a:r>
            <a:r>
              <a:rPr lang="fr-FR" dirty="0"/>
              <a:t> HRMS.</a:t>
            </a:r>
          </a:p>
          <a:p>
            <a:r>
              <a:rPr lang="fr-FR" dirty="0"/>
              <a:t>Use .</a:t>
            </a:r>
            <a:r>
              <a:rPr lang="fr-FR" dirty="0" err="1"/>
              <a:t>env</a:t>
            </a:r>
            <a:r>
              <a:rPr lang="fr-FR" dirty="0"/>
              <a:t> file to store the global variables.</a:t>
            </a:r>
          </a:p>
          <a:p>
            <a:r>
              <a:rPr lang="fr-FR" dirty="0"/>
              <a:t>Use </a:t>
            </a:r>
            <a:r>
              <a:rPr lang="fr-FR" dirty="0" err="1"/>
              <a:t>nodeMailer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an email </a:t>
            </a:r>
            <a:r>
              <a:rPr lang="fr-FR" dirty="0" err="1"/>
              <a:t>containing</a:t>
            </a:r>
            <a:r>
              <a:rPr lang="fr-FR" dirty="0"/>
              <a:t> the </a:t>
            </a:r>
            <a:r>
              <a:rPr lang="fr-FR" dirty="0" err="1"/>
              <a:t>password</a:t>
            </a:r>
            <a:r>
              <a:rPr lang="fr-FR" dirty="0"/>
              <a:t> ( if the user </a:t>
            </a:r>
            <a:r>
              <a:rPr lang="fr-FR" dirty="0" err="1"/>
              <a:t>forgot</a:t>
            </a:r>
            <a:r>
              <a:rPr lang="fr-FR" dirty="0"/>
              <a:t> the </a:t>
            </a:r>
            <a:r>
              <a:rPr lang="fr-FR" dirty="0" err="1"/>
              <a:t>password</a:t>
            </a:r>
            <a:r>
              <a:rPr lang="fr-FR" dirty="0"/>
              <a:t>).</a:t>
            </a:r>
          </a:p>
          <a:p>
            <a:r>
              <a:rPr lang="fr-FR" dirty="0" err="1"/>
              <a:t>Generate</a:t>
            </a:r>
            <a:r>
              <a:rPr lang="fr-FR" dirty="0"/>
              <a:t> Bill (</a:t>
            </a:r>
            <a:r>
              <a:rPr lang="fr-FR" dirty="0" err="1"/>
              <a:t>pdf</a:t>
            </a:r>
            <a:r>
              <a:rPr lang="fr-FR" dirty="0"/>
              <a:t> file), </a:t>
            </a:r>
            <a:r>
              <a:rPr lang="fr-FR" dirty="0" err="1"/>
              <a:t>using</a:t>
            </a:r>
            <a:r>
              <a:rPr lang="fr-FR" dirty="0"/>
              <a:t> EJS (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engines</a:t>
            </a:r>
            <a:r>
              <a:rPr lang="fr-FR" dirty="0"/>
              <a:t> for JavaScript) to </a:t>
            </a:r>
            <a:r>
              <a:rPr lang="fr-FR" dirty="0" err="1"/>
              <a:t>generate</a:t>
            </a:r>
            <a:r>
              <a:rPr lang="fr-FR" dirty="0"/>
              <a:t> HTML and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to a </a:t>
            </a:r>
            <a:r>
              <a:rPr lang="fr-FR" dirty="0" err="1"/>
              <a:t>pdf</a:t>
            </a:r>
            <a:r>
              <a:rPr lang="fr-FR" dirty="0"/>
              <a:t> file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1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/>
              <a:t>Front-end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Angular (Routers, Directives, services)</a:t>
            </a:r>
            <a:r>
              <a:rPr lang="fr-FR" dirty="0"/>
              <a:t>.</a:t>
            </a:r>
          </a:p>
          <a:p>
            <a:r>
              <a:rPr lang="fr-FR" dirty="0"/>
              <a:t>Use </a:t>
            </a:r>
            <a:r>
              <a:rPr lang="fr-FR" dirty="0" err="1"/>
              <a:t>Angular</a:t>
            </a:r>
            <a:r>
              <a:rPr lang="fr-FR" dirty="0"/>
              <a:t> Materials.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ngx</a:t>
            </a:r>
            <a:r>
              <a:rPr lang="fr-FR" dirty="0"/>
              <a:t>-</a:t>
            </a:r>
            <a:r>
              <a:rPr lang="fr-FR" dirty="0" err="1"/>
              <a:t>ui</a:t>
            </a:r>
            <a:r>
              <a:rPr lang="fr-FR" dirty="0"/>
              <a:t>-loader</a:t>
            </a:r>
          </a:p>
          <a:p>
            <a:r>
              <a:rPr lang="fr-FR" dirty="0" err="1"/>
              <a:t>Using</a:t>
            </a:r>
            <a:r>
              <a:rPr lang="fr-FR" dirty="0"/>
              <a:t> snackbar service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Macintosh PowerPoint</Application>
  <PresentationFormat>On-screen Show (16:9)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Halal Restaurant  Management  System</vt:lpstr>
      <vt:lpstr>Problematic &amp; Solution</vt:lpstr>
      <vt:lpstr>Project Presentation</vt:lpstr>
      <vt:lpstr>Project Presentation</vt:lpstr>
      <vt:lpstr>Project Presentation</vt:lpstr>
      <vt:lpstr>Entities : </vt:lpstr>
      <vt:lpstr>Technologies used </vt:lpstr>
      <vt:lpstr>Back-end </vt:lpstr>
      <vt:lpstr>Front-end </vt:lpstr>
      <vt:lpstr>Split tasks:</vt:lpstr>
      <vt:lpstr>Plan: </vt:lpstr>
      <vt:lpstr>Hardest Difficulties: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2022-08-10T00:10:38Z</dcterms:modified>
</cp:coreProperties>
</file>