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D9B4444-3DDF-4034-BFDF-49F17EDECA47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18/03/2019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D10BE0-34F7-47BB-8FA3-E599D6E6862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751200" y="3155760"/>
            <a:ext cx="1630800" cy="47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2012-03-30T14:04:34Z</dcterms:created>
  <dc:creator>lgi</dc:creator>
  <dc:description/>
  <dc:language>fr-FR</dc:language>
  <cp:lastModifiedBy/>
  <dcterms:modified xsi:type="dcterms:W3CDTF">2019-03-18T10:30:01Z</dcterms:modified>
  <cp:revision>5</cp:revision>
  <dc:subject/>
  <dc:title>MAARCH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