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Roboto Medium"/>
      <p:regular r:id="rId44"/>
      <p:bold r:id="rId45"/>
      <p:italic r:id="rId46"/>
      <p:boldItalic r:id="rId47"/>
    </p:embeddedFont>
    <p:embeddedFont>
      <p:font typeface="Average"/>
      <p:regular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RobotoMedium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RobotoMedium-italic.fntdata"/><Relationship Id="rId45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Average-regular.fntdata"/><Relationship Id="rId47" Type="http://schemas.openxmlformats.org/officeDocument/2006/relationships/font" Target="fonts/RobotoMedium-boldItalic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741850"/>
            <a:ext cx="8520600" cy="19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&amp; Deep Learning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87900" y="3672325"/>
            <a:ext cx="83787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Dinesh Kumar Subramanian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Founder, DTeam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57" y="0"/>
            <a:ext cx="75938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2" y="43296"/>
            <a:ext cx="8986975" cy="505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4"/>
            <a:ext cx="8445159" cy="42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 Medium"/>
                <a:ea typeface="Roboto Medium"/>
                <a:cs typeface="Roboto Medium"/>
                <a:sym typeface="Roboto Medium"/>
              </a:rPr>
              <a:t>Reinforcement Learning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5" y="1141350"/>
            <a:ext cx="7502251" cy="342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613" y="0"/>
            <a:ext cx="41867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969025"/>
            <a:ext cx="85206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What is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Deep Learning/ Deep Neural Network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15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50" y="402600"/>
            <a:ext cx="6492377" cy="448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6418266" y="637377"/>
            <a:ext cx="120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/ Synapse</a:t>
            </a:r>
            <a:endParaRPr b="1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15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Perceptron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975" y="729175"/>
            <a:ext cx="5255536" cy="41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1937"/>
            <a:ext cx="8839201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type="title"/>
          </p:nvPr>
        </p:nvSpPr>
        <p:spPr>
          <a:xfrm>
            <a:off x="311700" y="53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Neuron                 vs          Perceptron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847675"/>
            <a:ext cx="8403776" cy="31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95400" y="5271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DTeam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950750" y="1283100"/>
            <a:ext cx="37353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AI Company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JS, Python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Based in Chennai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Enlightenment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570050"/>
            <a:ext cx="8355011" cy="40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25" y="165500"/>
            <a:ext cx="7854450" cy="48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500" y="123600"/>
            <a:ext cx="5454549" cy="49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75" y="747400"/>
            <a:ext cx="8014750" cy="3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519113"/>
            <a:ext cx="70485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66"/>
            <a:ext cx="9143999" cy="502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9" y="0"/>
            <a:ext cx="64939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80" y="0"/>
            <a:ext cx="86932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75" y="1152474"/>
            <a:ext cx="7709660" cy="29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31" y="0"/>
            <a:ext cx="43659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95400" y="510241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Me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950750" y="1281000"/>
            <a:ext cx="7038600" cy="30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B-Tech IT (2004) - VIT, Vellore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MS - HCI and Data Mining - U of I, Chicago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Founder DTeam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AI &amp; Full-Stack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Twitter: @ortist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Apps:  Wizhi,  Ortist, Ship Mining, IPC Notes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edium"/>
              <a:buChar char="-"/>
            </a:pPr>
            <a:r>
              <a:rPr lang="en-GB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Founder@ DreamApp,  DreamCards, DreamStudio 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Experiments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https://experiments.withgoogle.com/ai</a:t>
            </a:r>
            <a:endParaRPr/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343425" y="17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Books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60350" y="2430990"/>
            <a:ext cx="85206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Calculus Made Easy - Silvanus P. Thompson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Coding the Matrix - Philip N. Klein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Elements of Statistical Learning - Trevor Hastie and Rob Tibshirani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925275" y="798575"/>
            <a:ext cx="72957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Machine Learning - Andrew Ng, Stanford University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Machine Learning for Undergraduates - Nando de Freitas, University of British Columbia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Machine Learning - Tom Mitchell, CMU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Learning from Data - Abu Mostafa, EdX and Caltech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336750" y="321950"/>
            <a:ext cx="7930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Best courses :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Meetups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7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https://www.meetup.com/Dteams-Chennais-3D-printing-IoT-AI-AR-VR/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343425" y="17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Workshops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60350" y="2430990"/>
            <a:ext cx="85206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2 Day Workshop that will cover the basics of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Math ( Linear Algebra, Calculus, Probability &amp; statistics)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Machine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Deep Learning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21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Academy for AI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606900" y="2369575"/>
            <a:ext cx="7930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1664225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Machine Learning</a:t>
            </a:r>
            <a:endParaRPr sz="6000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2600275"/>
            <a:ext cx="85206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The art of finding patterns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0" y="0"/>
            <a:ext cx="9144000" cy="50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Its All About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00" y="310026"/>
            <a:ext cx="8599100" cy="4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Machine Learning</a:t>
            </a:r>
            <a:endParaRPr/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field of study that gives computers the ability to learn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without being explicitly programmed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87900" y="838650"/>
            <a:ext cx="8520600" cy="4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Email Spam Detection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Face recognition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Speech recognition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Computer Vision and Image classification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Self-Driving cars/Driverless cars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Advertisements (Google Ad sense, sponsored ads)/Recommendations engines 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Anti-virus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 Healthcare (detecting disease on the early stages)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Weather forecast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60475" y="155325"/>
            <a:ext cx="7338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Applications of Machine Learning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