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6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search.maven.org/remotecontent?filepath=org/apache/spark/spark-streaming-kafka-0-8-assembly_2.11/2.2.0/spark-streaming-kafka-0-8-assembly_2.11-2.2.0.jar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0" y="990800"/>
            <a:ext cx="80442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&amp; Deep Learning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Kafka, Spark, HBase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Dinesh Kumar Subramanian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Founder, DTeam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Architecture of Kafka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901" y="1344150"/>
            <a:ext cx="6122956" cy="33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800" y="622350"/>
            <a:ext cx="7201425" cy="43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>
            <p:ph type="title"/>
          </p:nvPr>
        </p:nvSpPr>
        <p:spPr>
          <a:xfrm>
            <a:off x="214400" y="25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Kafka Architecture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949800" y="1306725"/>
            <a:ext cx="30723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 : One node of Kafka Cluster</a:t>
            </a:r>
            <a:endParaRPr/>
          </a:p>
        </p:txBody>
      </p:sp>
      <p:cxnSp>
        <p:nvCxnSpPr>
          <p:cNvPr id="122" name="Shape 122"/>
          <p:cNvCxnSpPr/>
          <p:nvPr/>
        </p:nvCxnSpPr>
        <p:spPr>
          <a:xfrm flipH="1" rot="10800000">
            <a:off x="6464125" y="1709850"/>
            <a:ext cx="500400" cy="8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Shape 123"/>
          <p:cNvSpPr txBox="1"/>
          <p:nvPr/>
        </p:nvSpPr>
        <p:spPr>
          <a:xfrm>
            <a:off x="234800" y="1306725"/>
            <a:ext cx="307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Co-ordinator of Kafka Cluster and Consumer Groups</a:t>
            </a:r>
            <a:endParaRPr/>
          </a:p>
        </p:txBody>
      </p:sp>
      <p:cxnSp>
        <p:nvCxnSpPr>
          <p:cNvPr id="124" name="Shape 124"/>
          <p:cNvCxnSpPr/>
          <p:nvPr/>
        </p:nvCxnSpPr>
        <p:spPr>
          <a:xfrm flipH="1">
            <a:off x="2293650" y="1209425"/>
            <a:ext cx="1431900" cy="1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Apache kafka?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Kafka is a unified platform for handling all the real-time data feeds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low latency message delivery and gives guarantee for fault tolerance in the presence of machine failures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the ability to handle a large number of diverse consumers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very fast, performs 2 million writes/sec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Kafka p</a:t>
            </a:r>
            <a:r>
              <a:rPr lang="en"/>
              <a:t>ersists all data to the disk, which essentially means that all the writes go to the page cache of the OS (RAM)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makes it very efficient to transfer data from page cache to a network socket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00" y="152400"/>
            <a:ext cx="5753695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293000"/>
            <a:ext cx="3010800" cy="18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Producer API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Consumer API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Streams API</a:t>
            </a:r>
            <a:endParaRPr>
              <a:solidFill>
                <a:srgbClr val="434343"/>
              </a:solidFill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Connector API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Kafka Four Core APIs</a:t>
            </a:r>
            <a:endParaRPr>
              <a:solidFill>
                <a:srgbClr val="43434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31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271200" y="726475"/>
            <a:ext cx="8601600" cy="40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Topic: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 Topic is a category/feed name to which messages are stored and published.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Topic partition: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Kafka topics are divided into a number of partitions, which allows you to split data across multiple brokers.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Replicas: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 replica of a partition is a "backup" of a partition. Replicas never read or write data. They are used to prevent data loss.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Offset: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The offset is a unique identifier of a record within a partition. It denotes the position of the consumer in the partition.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Node: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 node is a single computer in the Apache Kafka cluster.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b="1" lang="en" sz="18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Cluster:</a:t>
            </a: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A cluster is a group of nodes i.e., a group of computers.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Topic</a:t>
            </a:r>
            <a:r>
              <a:rPr lang="en"/>
              <a:t>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83100" y="1000075"/>
            <a:ext cx="48039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>
                <a:solidFill>
                  <a:srgbClr val="FFFFFF"/>
                </a:solidFill>
              </a:rPr>
              <a:t>Topic</a:t>
            </a:r>
            <a:r>
              <a:rPr lang="en"/>
              <a:t> is a category/feed name to which messages are stored and published.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Messages</a:t>
            </a:r>
            <a:r>
              <a:rPr lang="en"/>
              <a:t> are byte arrays that can store any object in any format.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FFFFFF"/>
                </a:solidFill>
              </a:rPr>
              <a:t>Producer applications</a:t>
            </a:r>
            <a:r>
              <a:rPr lang="en"/>
              <a:t> write data to topics and </a:t>
            </a:r>
            <a:r>
              <a:rPr b="1" lang="en">
                <a:solidFill>
                  <a:srgbClr val="FFFFFF"/>
                </a:solidFill>
              </a:rPr>
              <a:t>consumer applications</a:t>
            </a:r>
            <a:r>
              <a:rPr lang="en"/>
              <a:t> read from topics. </a:t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00" y="1017725"/>
            <a:ext cx="4104601" cy="208673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>
            <p:ph idx="1" type="body"/>
          </p:nvPr>
        </p:nvSpPr>
        <p:spPr>
          <a:xfrm>
            <a:off x="92925" y="3486000"/>
            <a:ext cx="8434500" cy="22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published to the cluster will stay in the cluster until a configurable </a:t>
            </a:r>
            <a:r>
              <a:rPr b="1" lang="en">
                <a:solidFill>
                  <a:srgbClr val="FFFFFF"/>
                </a:solidFill>
              </a:rPr>
              <a:t>retention period</a:t>
            </a:r>
            <a:r>
              <a:rPr lang="en"/>
              <a:t> has passed by.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Kafka retains all messages for a set amount of time, and therefore, </a:t>
            </a:r>
            <a:r>
              <a:rPr b="1" lang="en">
                <a:solidFill>
                  <a:srgbClr val="FFFFFF"/>
                </a:solidFill>
              </a:rPr>
              <a:t>consumers are responsible to track their location.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Partition?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83100" y="771475"/>
            <a:ext cx="501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Kafka topics are divided into a number of partitions, which contains messages in an unchangeable sequence.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message in a partition is assigned and identified by its unique offset.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topic can also have multiple partition logs like the click-topic has in the image to the right. </a:t>
            </a: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275" y="865325"/>
            <a:ext cx="4068524" cy="238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81381" y="3484425"/>
            <a:ext cx="87444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Partitions allow you to parallelize a topic by splitting the data in a particular topic across multiple brokers.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Replicas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83100" y="771475"/>
            <a:ext cx="50124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redundant unit of a topic partition is called a replica.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partition (replica) has one server acting as a leader and the rest of them as followers.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Reads and Writes go through the leader of the partition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81381" y="4322625"/>
            <a:ext cx="87444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900" y="941525"/>
            <a:ext cx="3743699" cy="1903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50" y="3343675"/>
            <a:ext cx="4178750" cy="13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&amp; Consumer Groups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117075" y="923875"/>
            <a:ext cx="4399200" cy="3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Consumers can read messages starting from a specific offset and are allowed to read from any offset point they choose.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Consumers can join a group called a consumer group. A consumer group includes the set of consumer processes that are subscribing to a specific topic.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using consumer groups, consumers can be parallelised so that multiple consumers can read from multiple partitions on a topic</a:t>
            </a:r>
            <a:endParaRPr/>
          </a:p>
        </p:txBody>
      </p:sp>
      <p:pic>
        <p:nvPicPr>
          <p:cNvPr id="175" name="Shape 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125" y="1012225"/>
            <a:ext cx="4399173" cy="16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- Website Activity Tracking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900" y="923875"/>
            <a:ext cx="44844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user with user-id 0 clicks on a button on the website.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application publishes a message to partition 0 in topic "click".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message is appended to its commit log and the message offset is incremented.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consumer can pull messages from the click-topic and show monitoring usage in real-time, or it can replay previously consumed messages by setting the offset to an earlier one.</a:t>
            </a:r>
            <a:endParaRPr/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350" y="941525"/>
            <a:ext cx="4572253" cy="23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113" y="152400"/>
            <a:ext cx="725578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417050" y="361425"/>
            <a:ext cx="4003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Zookeeper?</a:t>
            </a:r>
            <a:endParaRPr/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open source, High performance distributed coordination service.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 used by a cluster (group of nodes) to coordinate between themselves and maintain shared data with robust synchronization techniques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Kafka uses Zookeeper to store meta information about Kafka Cluster and Consumer client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ZooKeeper service is mainly used to notify producer and consumer about the presence of any new broker in the Kafka system or failure of the broker in the Kafka system.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zookeeper to run, Java is essential.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an Apache Kafka instance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and install Apache Kafka and Zookeeper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kafka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start Zookeeper: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bin/zookeeper-server-start.sh config/zookeeper.properties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start Kafka: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bin/kafka-server-start.sh config/server.properties</a:t>
            </a:r>
            <a:endParaRPr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050" y="1274413"/>
            <a:ext cx="5905500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kafka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Kafka Topic: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Topics: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Producer to Send Messages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producer will wait on input from stdin and publishes to the Kafka cluster. By default, every new line is published as a new message</a:t>
            </a: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450" y="1583325"/>
            <a:ext cx="7407075" cy="619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Shape 2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450" y="2716688"/>
            <a:ext cx="5498960" cy="2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1450" y="3746350"/>
            <a:ext cx="7161813" cy="2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kafka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Consumer to Receive Messages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Integration for kafka:</a:t>
            </a:r>
            <a:endParaRPr/>
          </a:p>
          <a:p>
            <a:pPr indent="0" lvl="0" marL="45720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575" y="1722575"/>
            <a:ext cx="685992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Shape 2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575" y="3350550"/>
            <a:ext cx="2769625" cy="37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2272725" y="220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Apache Kafka Demo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Apache Spark?</a:t>
            </a:r>
            <a:endParaRPr/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general-purpose computing engine, in memory framework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lets you execute real-time and batch work in a scripting manner in a variety of languages with powerful fault tolerance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is designed to work with an external cluster manager or its own standalone manager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also relies on a distributed storage system to function from which it calls the data it is meant to use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Spark Context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75" y="1131875"/>
            <a:ext cx="857250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Basic Architecture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475" y="1017725"/>
            <a:ext cx="68580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Apache Spark?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put it bluntly, it has addressed many of the shortcomings Hadoop MapReduce has.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roughly 10 to 100-fold faster than Hadoop MapReduce.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Spark is a big deal in Data Science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notable organisations that use Spark are: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Amazon,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NASA Jet Propulsion Labs,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IBM 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Hitachi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28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939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Kafka - 80%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it is?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 in Pipeline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Spark  - 10%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it is?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 in Pipeline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HBase - 10%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it is?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Architecture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 in Pipeline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Systems of Apache Spark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Managers: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Spark Standalone Manager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Hadoop YARN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Apache Mesos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Distributed Storage Systems: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Hadoop Distributed File System (HDFS)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MapR File System (MapR-FS</a:t>
            </a:r>
            <a:r>
              <a:rPr lang="en"/>
              <a:t>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Cassandra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OpenStack Swift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S3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Kudu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Spark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to see if Java is already installed by typing: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https://spark.apache.org/downloads.html and download a pre-built for Hadoop 2.7 version of Spark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Extract it and enter the spark directory:</a:t>
            </a: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525" y="1703275"/>
            <a:ext cx="1699550" cy="3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525" y="3679150"/>
            <a:ext cx="4300879" cy="4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525" y="4094250"/>
            <a:ext cx="4300875" cy="4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Spark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kafka streaming integration, one need to use jar file of spark-kafka-streaming.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jar file from: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http://search.maven.org/remotecontent?filepath=org/apache/spark/spark-streaming-kafka-0-8-assembly_2.11/2.2.0/spark-streaming-kafka-0-8-assembly_2.11-2.2.0.jar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move the file to jars directory inside spark folder.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approaches for integrating Spark with Kafka: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Receiver</a:t>
            </a:r>
            <a:r>
              <a:rPr lang="en"/>
              <a:t>-based and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(No </a:t>
            </a:r>
            <a:r>
              <a:rPr lang="en"/>
              <a:t>Receivers</a:t>
            </a:r>
            <a:r>
              <a:rPr lang="en"/>
              <a:t>)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will try Direct method.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Following code is the direct method to receive the kafka stream.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Spark</a:t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50" y="1064102"/>
            <a:ext cx="7170651" cy="373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and Running Spark</a:t>
            </a:r>
            <a:endParaRPr/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start the streaming, execute the Following command: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bin/spark-submit --jars jars/spark-streaming-kafka-0-8-assembly_2.11-2.2.0.jar spark_test.py localhost:9092 new_topic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produce message from kafka, you could see it in the Spark output:</a:t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75" y="2554113"/>
            <a:ext cx="432435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311700" y="192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</a:t>
            </a:r>
            <a:endParaRPr sz="4800"/>
          </a:p>
        </p:txBody>
      </p:sp>
      <p:sp>
        <p:nvSpPr>
          <p:cNvPr id="290" name="Shape 290"/>
          <p:cNvSpPr txBox="1"/>
          <p:nvPr/>
        </p:nvSpPr>
        <p:spPr>
          <a:xfrm>
            <a:off x="632250" y="3100000"/>
            <a:ext cx="7896000" cy="6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Twitter (#twitter)  → Kafka →  Hbase → Spark → Hive/HBase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2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Kafka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425" y="183625"/>
            <a:ext cx="4940551" cy="47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127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Kafka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0" y="2127075"/>
            <a:ext cx="9144000" cy="18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Distributed Streaming Platform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Platform 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 and subscribe to streams of records, similar to a message queue or enterprise messaging system.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streams of records in a fault-tolerant durable way.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streams of records as they occur.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Kafka Use Cases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real-time streaming </a:t>
            </a:r>
            <a:r>
              <a:rPr b="1" lang="en">
                <a:solidFill>
                  <a:srgbClr val="FFFFFF"/>
                </a:solidFill>
              </a:rPr>
              <a:t>data pipelines</a:t>
            </a:r>
            <a:r>
              <a:rPr lang="en"/>
              <a:t> that reliably get data between systems or applications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</a:t>
            </a:r>
            <a:r>
              <a:rPr b="1" lang="en">
                <a:solidFill>
                  <a:srgbClr val="FFFFFF"/>
                </a:solidFill>
              </a:rPr>
              <a:t>real-time streaming applications</a:t>
            </a:r>
            <a:r>
              <a:rPr lang="en"/>
              <a:t> that transform or react to the streams of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Publish-Subscribe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550" y="1374675"/>
            <a:ext cx="7223276" cy="30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