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E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Python from Scratch to getting started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Arjun v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(Ai Engineer)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DTEAM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Modifiers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it is useful for a function to modify the objects it gets as parameters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that case, the changes are visible to the caller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that work this way are called modifiers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recommend practice is that you write pure functions, and resort to modifiers only if there is a compelling advantage.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approach might be called a functional programming style.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methods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is a function that is associated with a particular class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seen methods for strings, lists, dictionaries and tuples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In  ‘string’.lower() statement, lower() is a method.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are semantically the same as functions, but there are two syntactic differences: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are defined inside a class definition in order to make the relationship between the class and the method explicit.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syntax for invoking a method is different from the syntax for calling a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 method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init method (short for “initialization”) is a special method that gets invoked when an object is instantiated.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full name is __init__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common for the parameters of __init__ to have the same names as the attributes.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parameters are optional, so if you call class with no arguments, you get the default values.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__str__ method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__str__ is a special method, like __init__ , that is supposed to return a string representation of an object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we write a new class, It is always a good to start by writing __init__ , which makes it easier to instantiate objects, and __str__ , which is useful for debugging.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defining other special methods, you can specify the behavior of operators on programmer-defined types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you define a method named __add__ for the Time class, you can use the + operator on Time objects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the behavior of an operator so that it works with programmer-defined types is called operator overloading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operator in Python there is a corresponding special method, like __add__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is the ability to define a new class that is a modified version of an existing class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Python uses inheritance?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Derived class inherits features from the base class, adding new features to 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results into re-usability of code.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050" y="2388375"/>
            <a:ext cx="71151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Goodies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provides a number of features that are not really necessary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write good code without them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with them you can sometimes write code that’s more concise, readable or efficient, and sometimes all three.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are some of them: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Conditional expressions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comprehensions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Generator expressions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Expressions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saw conditional statements in previous session.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statements are often used to choose one of two values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write this statement more concisely using a conditional expression: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856" y="1927775"/>
            <a:ext cx="3121875" cy="12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350" y="3849125"/>
            <a:ext cx="7221600" cy="4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comprehensions are concise and easy to read, at least for simple expressions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they are usually faster than the equivalent for loops, sometimes much faster.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write this more concisely using a list comprehension: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625" y="1956775"/>
            <a:ext cx="4322700" cy="14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625" y="3835075"/>
            <a:ext cx="5389203" cy="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Expressions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Generator expressions are similar to list comprehensions, but with parentheses instead of square brackets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 generator Expression: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is a generator object that knows how to iterate through a sequence of values.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unlike a list comprehension, it does not compute the values all at once; it waits to be asked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163" y="1939750"/>
            <a:ext cx="42767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modules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file that contains Python code can be imported as a module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Module is a file which consists of Python Definitions and Statements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comes with a library of standard set of modules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Math Module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Os Module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can import another modules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Python Path?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set Python path?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981750"/>
            <a:ext cx="8520600" cy="1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Object Oriented Programming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 </a:t>
            </a:r>
            <a:endParaRPr sz="4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Python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Class?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class is the fundamental building block in 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Programmer-Defined data type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what classes are, when to use them, and how they can be useful is essential, and the goal of this part of session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process, we will also explore what the term Object-Oriented Programming means and how it ties together with Python classes.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Class and </a:t>
            </a:r>
            <a:r>
              <a:rPr lang="en"/>
              <a:t>Instantiation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definition looks like this: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define variables and methods inside a class definition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a class named Point creates a class object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new object is called instantiation, and the object is an instance of the class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Instantiation of an object is not possible.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200" y="1646350"/>
            <a:ext cx="6492325" cy="8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Attributes 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assign values to an instance using dot notation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syntax is similar to the syntax for selecting a variable from a module, such as math.pi or string.whitespace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case, though, we are assigning values to named elements of an object. These elements are called attributes.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100" y="1825275"/>
            <a:ext cx="2743600" cy="6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mutable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change the state of an object by making an assignment to one of its attributes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to change the size of a rectangle without changing its position, you can modify the values of width and height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975" y="2686250"/>
            <a:ext cx="3892675" cy="6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Functions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that we know how to create new types, the next step is to write functions that take programmer-defined objects as parameters and return them as results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another example of a programmer-defined type, we’ll define a class called Time that records the time of day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150" y="2753550"/>
            <a:ext cx="5513550" cy="15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functions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Pure function creates a new object of a class, and initializes its attributes, and returns a reference to the new object.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 Consider  creating Add_time function.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 not modify any of the objects passed to it as arguments and it has no effect, like displaying a value or getting user input, other than returning a value.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