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5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6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1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9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1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1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311D-3F05-46AB-A03C-5E53C179200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08AF-982E-448C-B1BA-6BB59A5B7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2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0"/>
            <a:ext cx="6267450" cy="269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656" y="548680"/>
            <a:ext cx="4648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i</cp:lastModifiedBy>
  <cp:revision>1</cp:revision>
  <dcterms:created xsi:type="dcterms:W3CDTF">2020-10-26T07:03:41Z</dcterms:created>
  <dcterms:modified xsi:type="dcterms:W3CDTF">2020-10-26T07:07:00Z</dcterms:modified>
</cp:coreProperties>
</file>