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4" r:id="rId4"/>
    <p:sldId id="277" r:id="rId5"/>
    <p:sldId id="275" r:id="rId6"/>
    <p:sldId id="276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LSTM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Long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0761"/>
          </a:xfrm>
        </p:spPr>
        <p:txBody>
          <a:bodyPr/>
          <a:lstStyle/>
          <a:p>
            <a:r>
              <a:rPr lang="en-US" dirty="0"/>
              <a:t>Need for LSTMs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64849"/>
            <a:ext cx="10972800" cy="47597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Address the vanishing/exploding gradient problems in RNNs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long-term dependencies efficiently in sequential data</a:t>
            </a:r>
          </a:p>
          <a:p>
            <a:endParaRPr lang="en-US" dirty="0"/>
          </a:p>
          <a:p>
            <a:r>
              <a:rPr lang="en-US" dirty="0"/>
              <a:t>To forget/change a memory, gates are used, which saturate at 0 and 1</a:t>
            </a:r>
          </a:p>
          <a:p>
            <a:endParaRPr lang="en-US" dirty="0"/>
          </a:p>
          <a:p>
            <a:r>
              <a:rPr lang="en-US" dirty="0"/>
              <a:t>Sigmoid functions have a natural tendency to saturate at 0 and 1</a:t>
            </a:r>
          </a:p>
          <a:p>
            <a:endParaRPr lang="en-US" dirty="0"/>
          </a:p>
          <a:p>
            <a:r>
              <a:rPr lang="en-US" dirty="0"/>
              <a:t>Applications: </a:t>
            </a:r>
            <a:r>
              <a:rPr lang="en-IN" dirty="0"/>
              <a:t>speech recognition, language modelling, translation, image captioning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Architecture-I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A15B5-FD35-4479-825D-A9F59C337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34" y="1941922"/>
            <a:ext cx="8248453" cy="4916078"/>
          </a:xfr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LSTM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train an LSTM by unwrapping it in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involves four dense layers, with sigmoidal (or tanh) output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Cell state runs down the entire chain, with minor linear interactions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Gates are used to optionally let information through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To decide what information will be thrown away from the cell state, “forget gates”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989814"/>
          </a:xfrm>
        </p:spPr>
        <p:txBody>
          <a:bodyPr/>
          <a:lstStyle/>
          <a:p>
            <a:r>
              <a:rPr lang="en-US" dirty="0"/>
              <a:t>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32874"/>
                <a:ext cx="10972800" cy="48917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Inputs:   </a:t>
                </a:r>
                <a:r>
                  <a:rPr lang="en-IN" b="1" i="1" dirty="0"/>
                  <a:t>z(t) = </a:t>
                </a:r>
                <a:r>
                  <a:rPr lang="fr-FR" b="1" i="1" dirty="0"/>
                  <a:t>x(t), y(t - 1)</a:t>
                </a:r>
              </a:p>
              <a:p>
                <a:pPr marL="0" indent="0">
                  <a:buNone/>
                </a:pPr>
                <a:endParaRPr lang="fr-FR" i="1" dirty="0"/>
              </a:p>
              <a:p>
                <a:r>
                  <a:rPr lang="fr-FR" dirty="0"/>
                  <a:t>Network updates: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fr-FR" b="1" dirty="0"/>
                  <a:t>	</a:t>
                </a:r>
                <a:r>
                  <a:rPr lang="de-DE" b="1" dirty="0"/>
                  <a:t> 		</a:t>
                </a:r>
                <a:r>
                  <a:rPr lang="de-DE" b="1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fr-FR" b="1" dirty="0"/>
              </a:p>
              <a:p>
                <a:pPr marL="0" indent="0">
                  <a:buNone/>
                </a:pPr>
                <a:r>
                  <a:rPr lang="de-DE" b="1" dirty="0"/>
                  <a:t>		 </a:t>
                </a:r>
                <a:r>
                  <a:rPr lang="de-DE" b="1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𝒕𝒂𝒏𝒉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		</a:t>
                </a:r>
                <a:r>
                  <a:rPr lang="de-DE" b="1" i="1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fr-FR" b="1" dirty="0"/>
              </a:p>
              <a:p>
                <a:endParaRPr lang="fr-FR" dirty="0"/>
              </a:p>
              <a:p>
                <a:r>
                  <a:rPr lang="fr-FR" dirty="0"/>
                  <a:t>Long-</a:t>
                </a:r>
                <a:r>
                  <a:rPr lang="fr-FR" dirty="0" err="1"/>
                  <a:t>term</a:t>
                </a:r>
                <a:r>
                  <a:rPr lang="fr-FR" dirty="0"/>
                  <a:t> memory update:</a:t>
                </a:r>
              </a:p>
              <a:p>
                <a:pPr marL="0" indent="0">
                  <a:buNone/>
                </a:pPr>
                <a:r>
                  <a:rPr lang="fr-FR" dirty="0"/>
                  <a:t>		</a:t>
                </a:r>
                <a:r>
                  <a:rPr lang="fr-FR" sz="2800" b="1" i="1" dirty="0"/>
                  <a:t> </a:t>
                </a:r>
                <a:r>
                  <a:rPr lang="en-IN" sz="2800" b="1" i="1" dirty="0"/>
                  <a:t>c(t) = f(t)* c(t - 1) + g(t) * h(t)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Output: </a:t>
                </a:r>
                <a:r>
                  <a:rPr lang="fr-FR" sz="2800" b="1" i="1" dirty="0"/>
                  <a:t>y(t) = o(t) * </a:t>
                </a:r>
                <a:r>
                  <a:rPr lang="fr-FR" sz="2800" b="1" i="1" dirty="0" err="1"/>
                  <a:t>tanh</a:t>
                </a:r>
                <a:r>
                  <a:rPr lang="fr-FR" sz="2800" b="1" i="1" dirty="0"/>
                  <a:t>(c(t))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32874"/>
                <a:ext cx="10972800" cy="4891726"/>
              </a:xfrm>
              <a:blipFill>
                <a:blip r:embed="rId2"/>
                <a:stretch>
                  <a:fillRect l="-667" t="-1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Architecture-II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B60B9-E246-4BFF-A502-FBD8E817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935163"/>
            <a:ext cx="9964131" cy="4578759"/>
          </a:xfr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B81A-355D-4451-A7C5-A3F94F7C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32481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2E0B-8DA3-4884-B84C-3AB53A64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6569"/>
            <a:ext cx="10972800" cy="514703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Hindi-English parallel corpora of 1,492,827 sentences</a:t>
            </a:r>
          </a:p>
          <a:p>
            <a:r>
              <a:rPr lang="en-IN" dirty="0"/>
              <a:t>About 1.85% of the words in Hindi document are in English</a:t>
            </a:r>
          </a:p>
          <a:p>
            <a:endParaRPr lang="en-IN" dirty="0"/>
          </a:p>
          <a:p>
            <a:r>
              <a:rPr lang="en-IN" dirty="0"/>
              <a:t>Max length of English sentences = 2178</a:t>
            </a:r>
          </a:p>
          <a:p>
            <a:r>
              <a:rPr lang="en-IN" dirty="0"/>
              <a:t>Max length of </a:t>
            </a:r>
            <a:r>
              <a:rPr lang="en-IN" i="1" dirty="0"/>
              <a:t>Hindi</a:t>
            </a:r>
            <a:r>
              <a:rPr lang="en-IN" dirty="0"/>
              <a:t> sentences = 2068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Average length of English sentences ≈ 13</a:t>
            </a:r>
          </a:p>
          <a:p>
            <a:r>
              <a:rPr lang="en-IN" dirty="0"/>
              <a:t>Average length of </a:t>
            </a:r>
            <a:r>
              <a:rPr lang="en-IN" i="1" dirty="0"/>
              <a:t>Hindi</a:t>
            </a:r>
            <a:r>
              <a:rPr lang="en-IN" dirty="0"/>
              <a:t> sentences ≈ 15</a:t>
            </a:r>
          </a:p>
          <a:p>
            <a:endParaRPr lang="en-IN" dirty="0"/>
          </a:p>
          <a:p>
            <a:r>
              <a:rPr lang="en-IN" dirty="0"/>
              <a:t>Challenges: Handling different languages text in English document, handling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80732-5DC1-4A5A-9924-A94D3013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61" y="2600695"/>
            <a:ext cx="4449452" cy="23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Pull out the gating signals from </a:t>
            </a:r>
            <a:r>
              <a:rPr lang="en-US" sz="2800" i="1" dirty="0" err="1"/>
              <a:t>keras</a:t>
            </a:r>
            <a:r>
              <a:rPr lang="en-US" sz="2800" dirty="0"/>
              <a:t> pre-defined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Train a model for translation on a small dataset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Perform secondary level analysis/cleaning on the Hindi-English parallel corpora (unique words, bigram models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103</TotalTime>
  <Words>257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Palatino Linotype</vt:lpstr>
      <vt:lpstr>Wingdings 2</vt:lpstr>
      <vt:lpstr>Presentation on brainstorming</vt:lpstr>
      <vt:lpstr>LSTM</vt:lpstr>
      <vt:lpstr>Need for LSTMs</vt:lpstr>
      <vt:lpstr>LSTM Architecture-I</vt:lpstr>
      <vt:lpstr>Training an LSTM</vt:lpstr>
      <vt:lpstr>Update Equations</vt:lpstr>
      <vt:lpstr>LSTM Architecture-II</vt:lpstr>
      <vt:lpstr>Data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Richa Ranjan</dc:creator>
  <cp:lastModifiedBy>Richa Ranjan</cp:lastModifiedBy>
  <cp:revision>14</cp:revision>
  <dcterms:created xsi:type="dcterms:W3CDTF">2018-06-20T10:43:36Z</dcterms:created>
  <dcterms:modified xsi:type="dcterms:W3CDTF">2018-06-20T22:23:56Z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