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9" r:id="rId19"/>
    <p:sldId id="280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74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3dad79795_7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33dad79795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dad79795_2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33dad79795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dad79795_2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33dad79795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3dad79795_2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3dad79795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3dad79795_2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33dad79795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3dad79795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33dad79795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3dad79795_2_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33dad79795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3dad79795_2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33dad79795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dad79795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33dad79795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dad79795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33dad79795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dad79795_2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33dad79795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dad79795_2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33dad79795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3dad79795_2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33dad79795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dad79795_2_3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33dad79795_2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3dad79795_2_3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33dad79795_2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3dad79795_2_3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33dad79795_2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3dad79795_2_3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133dad79795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dad7979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33dad7979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133dad79795_2_10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ELCTRONICS AND COMMUNICATION</a:t>
            </a:r>
            <a:endParaRPr/>
          </a:p>
        </p:txBody>
      </p:sp>
      <p:sp>
        <p:nvSpPr>
          <p:cNvPr id="74" name="Google Shape;74;g133dad79795_2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5" name="Google Shape;75;g133dad79795_2_10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3dad79795_2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33dad79795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dad79795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33dad79795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3dad79795_2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33dad79795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dad79795_2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33dad79795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3dad79795_2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33dad79795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dad79795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33dad79795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25923" y="230343"/>
            <a:ext cx="5829300" cy="136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b="1">
                <a:latin typeface="Times New Roman"/>
                <a:ea typeface="Times New Roman"/>
                <a:cs typeface="Times New Roman"/>
                <a:sym typeface="Times New Roman"/>
              </a:rPr>
              <a:t>MACHINE LEARNING AND ARTIFICIAL INTELLIGENCE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internship at </a:t>
            </a: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Pincore Technologies India Pvt.Ltd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 descr="Pictur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045" y="230343"/>
            <a:ext cx="9144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68599" y="3792300"/>
            <a:ext cx="3619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r>
              <a:rPr lang="en" sz="15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7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Sumanth Prabhu</a:t>
            </a:r>
            <a:r>
              <a:rPr lang="en" sz="17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7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4SF18IS10</a:t>
            </a:r>
            <a:r>
              <a:rPr lang="en" sz="17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14650" y="1842919"/>
            <a:ext cx="33147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Under the Guidance of: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5314950" y="2338063"/>
            <a:ext cx="25146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Amitesh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Manager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Pincore Technologies India Pvt.Ltd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Bengaluru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90826" y="2338075"/>
            <a:ext cx="2514600" cy="1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Shamanth Rai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&amp; Asst. Professor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 ISE, SCEM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Mangaluru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 descr="downloa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9169" y="221615"/>
            <a:ext cx="914400" cy="8331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/>
          </a:p>
        </p:txBody>
      </p:sp>
      <p:sp>
        <p:nvSpPr>
          <p:cNvPr id="146" name="Google Shape;146;p22"/>
          <p:cNvSpPr txBox="1"/>
          <p:nvPr/>
        </p:nvSpPr>
        <p:spPr>
          <a:xfrm>
            <a:off x="1029840" y="1006834"/>
            <a:ext cx="70848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Learned Libraries in Python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Scipy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9144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/>
          </a:p>
        </p:txBody>
      </p:sp>
      <p:sp>
        <p:nvSpPr>
          <p:cNvPr id="155" name="Google Shape;155;p23"/>
          <p:cNvSpPr txBox="1"/>
          <p:nvPr/>
        </p:nvSpPr>
        <p:spPr>
          <a:xfrm>
            <a:off x="1029653" y="549634"/>
            <a:ext cx="70848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of Machine learning </a:t>
            </a:r>
            <a:endParaRPr sz="1100"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1416" y="984609"/>
            <a:ext cx="2821169" cy="327383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2514600" y="4499264"/>
            <a:ext cx="43122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Workflow of ML[4]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 sz="1100"/>
          </a:p>
        </p:txBody>
      </p:sp>
      <p:sp>
        <p:nvSpPr>
          <p:cNvPr id="166" name="Google Shape;166;p24"/>
          <p:cNvSpPr txBox="1"/>
          <p:nvPr/>
        </p:nvSpPr>
        <p:spPr>
          <a:xfrm>
            <a:off x="1029828" y="905234"/>
            <a:ext cx="7084800" cy="2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collection of data’s are brought together in table which is associated with a multiple rows and columns.</a:t>
            </a: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Data in Dataset?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basically an observation or measurements represented in terms of text or numbers placed in a dataset. It is considered as raw values.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 sz="1100"/>
          </a:p>
        </p:txBody>
      </p:sp>
      <p:sp>
        <p:nvSpPr>
          <p:cNvPr id="175" name="Google Shape;175;p25"/>
          <p:cNvSpPr txBox="1"/>
          <p:nvPr/>
        </p:nvSpPr>
        <p:spPr>
          <a:xfrm>
            <a:off x="1118728" y="1006834"/>
            <a:ext cx="7084800" cy="19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Machine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be classified into three types: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Supervised learning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Unsupervised learning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 sz="17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/>
          <p:nvPr/>
        </p:nvSpPr>
        <p:spPr>
          <a:xfrm>
            <a:off x="970400" y="1051546"/>
            <a:ext cx="78171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outcomes of this internship: 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In-depth understanding of ML and AI.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on different ML models and steps to design the model. 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the model using pandas, Matplotlib, Seaborn, Sklearn. 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development of different algorithm. 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0" y="-2381"/>
            <a:ext cx="9151620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  <a:endParaRPr sz="1100"/>
          </a:p>
        </p:txBody>
      </p:sp>
      <p:sp>
        <p:nvSpPr>
          <p:cNvPr id="185" name="Google Shape;185;p26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-476" y="0"/>
            <a:ext cx="9144953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1100"/>
          </a:p>
        </p:txBody>
      </p:sp>
      <p:sp>
        <p:nvSpPr>
          <p:cNvPr id="193" name="Google Shape;193;p27"/>
          <p:cNvSpPr/>
          <p:nvPr/>
        </p:nvSpPr>
        <p:spPr>
          <a:xfrm>
            <a:off x="343374" y="1547828"/>
            <a:ext cx="8800626" cy="1360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b="1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Predicting </a:t>
            </a:r>
            <a:r>
              <a:rPr lang="en-US" sz="2800" b="1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sales of new </a:t>
            </a:r>
            <a:r>
              <a:rPr lang="en-US" sz="2800" b="1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TV from </a:t>
            </a:r>
            <a:r>
              <a:rPr lang="en-US" sz="2800" b="1" dirty="0" smtClean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different marketing modes using linear regression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872293" y="119539"/>
            <a:ext cx="69966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sales of new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different marketing modes using linear regression</a:t>
            </a:r>
            <a:endParaRPr sz="1100" dirty="0"/>
          </a:p>
        </p:txBody>
      </p:sp>
      <p:sp>
        <p:nvSpPr>
          <p:cNvPr id="212" name="Google Shape;212;p29"/>
          <p:cNvSpPr txBox="1"/>
          <p:nvPr/>
        </p:nvSpPr>
        <p:spPr>
          <a:xfrm>
            <a:off x="623888" y="4407218"/>
            <a:ext cx="79440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5: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Predicting the Sales of new TV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600" y="749030"/>
            <a:ext cx="6060331" cy="158560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396528" y="2299645"/>
            <a:ext cx="600075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1080598" y="3420918"/>
            <a:ext cx="6982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Predicting the Sales of new TV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814816" y="339590"/>
            <a:ext cx="6000750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1080598" y="3420918"/>
            <a:ext cx="6982800" cy="26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Code for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redicting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new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TV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ftr" idx="4294967295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74348" y="574492"/>
            <a:ext cx="6000750" cy="2788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1080598" y="3420918"/>
            <a:ext cx="6982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 </a:t>
            </a:r>
            <a:r>
              <a:rPr lang="en-US" sz="1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for Predicting the Sales of new TV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ftr" idx="4294967295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71625" y="318723"/>
            <a:ext cx="6000750" cy="3007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9144000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999250" y="628025"/>
            <a:ext cx="7628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Profile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Weekly wise summary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2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4</a:t>
            </a:r>
            <a:endParaRPr sz="17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of Completion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2747486" y="4415314"/>
            <a:ext cx="38991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7: Output</a:t>
            </a:r>
            <a:endParaRPr sz="1200"/>
          </a:p>
        </p:txBody>
      </p:sp>
      <p:sp>
        <p:nvSpPr>
          <p:cNvPr id="232" name="Google Shape;232;p31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7361" y="565085"/>
            <a:ext cx="3916545" cy="190574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4408135" y="554058"/>
            <a:ext cx="4113295" cy="199458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692523" y="2444226"/>
            <a:ext cx="3834738" cy="198185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/>
          <p:nvPr/>
        </p:nvSpPr>
        <p:spPr>
          <a:xfrm>
            <a:off x="1012609" y="834130"/>
            <a:ext cx="72966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96900" marR="0" lvl="1" indent="-254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internship provided the details about artificial Intelligence and Machine Learning algorithms. Under Machine Learning I studied about various algorithms, different ML models, steps for designing ML models.</a:t>
            </a:r>
            <a:endParaRPr sz="130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0" y="0"/>
            <a:ext cx="9144000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100"/>
          </a:p>
        </p:txBody>
      </p:sp>
      <p:sp>
        <p:nvSpPr>
          <p:cNvPr id="241" name="Google Shape;241;p32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/>
        </p:nvSpPr>
        <p:spPr>
          <a:xfrm>
            <a:off x="7620" y="-10478"/>
            <a:ext cx="9144000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CERTIFICATE</a:t>
            </a:r>
            <a:endParaRPr sz="1100"/>
          </a:p>
        </p:txBody>
      </p:sp>
      <p:sp>
        <p:nvSpPr>
          <p:cNvPr id="250" name="Google Shape;250;p33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3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Internship certific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09" y="623207"/>
            <a:ext cx="3317131" cy="40428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15716" y="-2381"/>
            <a:ext cx="9135904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100"/>
          </a:p>
        </p:txBody>
      </p:sp>
      <p:sp>
        <p:nvSpPr>
          <p:cNvPr id="258" name="Google Shape;258;p34"/>
          <p:cNvSpPr txBox="1"/>
          <p:nvPr/>
        </p:nvSpPr>
        <p:spPr>
          <a:xfrm>
            <a:off x="781050" y="907245"/>
            <a:ext cx="79200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   https://www.kaggle.com/datasets/Corona-Virus-Spread-Analysis-March-2020data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set/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   https://pandas.pydata.org/docs/reference/frame.html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   https://www.google.com/url?sa=i&amp;url=https%3A%2F%2Fwww.javatpoint.com%2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Fmachine-learning&amp;psig=AOvVaw0s_YQTM6LbwRaTU9NAC84K&amp;ust=16521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08602323000&amp;source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   https://pincore.in/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4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3071929" y="1879253"/>
            <a:ext cx="2723054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00"/>
          </a:p>
        </p:txBody>
      </p:sp>
      <p:sp>
        <p:nvSpPr>
          <p:cNvPr id="267" name="Google Shape;267;p35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5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-476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COMPANY PROFILE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860361" y="1142411"/>
            <a:ext cx="7677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Pincore Technologies focuses on “simplifying technology for life” and has been striving to deliver the same from the day of its inception since 2018.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company focuses on delivering high quality products to its customers at the right cost considering the support and lifelong engagement with customers.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Pincore Technologies is one of the leading distributors of electronic development tools and a preferred vendor for open hardware in India and also consultant for delivering off the shelf services and quality-oriented design services.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100"/>
          </a:p>
        </p:txBody>
      </p:sp>
      <p:sp>
        <p:nvSpPr>
          <p:cNvPr id="87" name="Google Shape;87;p16"/>
          <p:cNvSpPr/>
          <p:nvPr/>
        </p:nvSpPr>
        <p:spPr>
          <a:xfrm>
            <a:off x="258900" y="1106538"/>
            <a:ext cx="8626200" cy="3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introduction was handled by our guide Mr. Amitesh Pandey, who also talked about the topics that will be covered by the  end of the internship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-Introduction to Machine Learning, Artificial Intelligence, Deep Learning and its Applications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2-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Python Programming &amp; Installation of Jupyter Notebook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3-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flow of Machine learning &amp; Dataset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4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-Classification of Machine Learning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0" marR="0" lvl="0" indent="-1524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/>
          </a:p>
        </p:txBody>
      </p:sp>
      <p:sp>
        <p:nvSpPr>
          <p:cNvPr id="96" name="Google Shape;96;p17"/>
          <p:cNvSpPr txBox="1"/>
          <p:nvPr/>
        </p:nvSpPr>
        <p:spPr>
          <a:xfrm>
            <a:off x="972500" y="848675"/>
            <a:ext cx="79809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is type of artificial Intelligence that allows software application to become more accurate at  predicting outcomes without being programmed to do that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171700" y="4395355"/>
            <a:ext cx="45513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What is Machine Learning[3]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 descr="Machin Lear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14" y="2156553"/>
            <a:ext cx="4629796" cy="21338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/>
          </a:p>
        </p:txBody>
      </p:sp>
      <p:sp>
        <p:nvSpPr>
          <p:cNvPr id="107" name="Google Shape;107;p18"/>
          <p:cNvSpPr txBox="1"/>
          <p:nvPr/>
        </p:nvSpPr>
        <p:spPr>
          <a:xfrm>
            <a:off x="1029653" y="825532"/>
            <a:ext cx="70848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 Features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Recommendation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Artificial Intelligence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 is the capability of a computer system to mimic human cognitive function such as learning and problem solving.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1029653" y="549634"/>
            <a:ext cx="70848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Perceptron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Making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in Industries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Deep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is a function that imitates the working of human brain in processing data and creating patterns for use in decision making.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Restoration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Image-Language Translations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Dreaming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/>
          </a:p>
        </p:txBody>
      </p:sp>
      <p:sp>
        <p:nvSpPr>
          <p:cNvPr id="125" name="Google Shape;125;p20"/>
          <p:cNvSpPr txBox="1"/>
          <p:nvPr/>
        </p:nvSpPr>
        <p:spPr>
          <a:xfrm>
            <a:off x="1029838" y="876888"/>
            <a:ext cx="70848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Python Programming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is a high-level, general-purpose and a very popular programming language. Python programming language (latest Python 3) is being used in web development, Machine Learning applications, along with all cutting-edge technology in Software Industry.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Python is preferred for Machine Learning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and Consistent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selection of libraries and frameworks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Independence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0" y="0"/>
            <a:ext cx="9144476" cy="69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endParaRPr sz="1100"/>
          </a:p>
        </p:txBody>
      </p:sp>
      <p:sp>
        <p:nvSpPr>
          <p:cNvPr id="134" name="Google Shape;134;p21"/>
          <p:cNvSpPr txBox="1"/>
          <p:nvPr/>
        </p:nvSpPr>
        <p:spPr>
          <a:xfrm>
            <a:off x="762953" y="803634"/>
            <a:ext cx="70848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of Jupyter Notebook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54" y="1271588"/>
            <a:ext cx="371994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8709" y="1241149"/>
            <a:ext cx="4530437" cy="2630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205345" y="4187537"/>
            <a:ext cx="67332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Anaconda  download and installation steps[4]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1623675" y="4869600"/>
            <a:ext cx="652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8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THE SALES OF NEW TV FROM DIFFERENT MARKETING MODES USING LINEAR REGRESSION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0" y="4852650"/>
            <a:ext cx="137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23-06-2022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501183" y="48097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On-screen Show (16:9)</PresentationFormat>
  <Paragraphs>191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 Light</vt:lpstr>
      <vt:lpstr>  MACHINE LEARNING AND ARTIFICIAL INTELLIGENCE internship at  Pincore Technologies India Pvt.Ltd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ARTIFICIAL INTELLIGENCE internship at  Pincore Technologies India Pvt.Ltd</dc:title>
  <dc:creator>userpc</dc:creator>
  <cp:lastModifiedBy>userpc</cp:lastModifiedBy>
  <cp:revision>1</cp:revision>
  <dcterms:modified xsi:type="dcterms:W3CDTF">2022-06-30T14:10:46Z</dcterms:modified>
</cp:coreProperties>
</file>