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2" r:id="rId10"/>
    <p:sldId id="263" r:id="rId11"/>
    <p:sldId id="267" r:id="rId12"/>
    <p:sldId id="268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9FAD3-55E9-4A81-AB13-6295D8FE07EB}" v="6" dt="2020-08-01T03:21:20.465"/>
    <p1510:client id="{268BB843-A94F-4941-9918-5A930F0B01AF}" v="2397" dt="2020-08-01T09:46:02.337"/>
    <p1510:client id="{962AF09E-2D32-4DB4-A9BE-C6A8BEBC6E56}" v="1453" dt="2020-08-01T03:16:27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3621088"/>
            <a:ext cx="8534400" cy="256063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>
                <a:cs typeface="Calibri"/>
              </a:rPr>
              <a:t>Members-</a:t>
            </a:r>
          </a:p>
          <a:p>
            <a:r>
              <a:rPr lang="en-US" dirty="0">
                <a:cs typeface="Calibri"/>
              </a:rPr>
              <a:t>Sumanth</a:t>
            </a:r>
          </a:p>
          <a:p>
            <a:r>
              <a:rPr lang="en-US" dirty="0">
                <a:cs typeface="Calibri"/>
              </a:rPr>
              <a:t>Ranjith</a:t>
            </a:r>
          </a:p>
          <a:p>
            <a:r>
              <a:rPr lang="en-US" dirty="0">
                <a:cs typeface="Calibri"/>
              </a:rPr>
              <a:t>Anusha</a:t>
            </a:r>
          </a:p>
          <a:p>
            <a:r>
              <a:rPr lang="en-US" dirty="0">
                <a:cs typeface="Calibri"/>
              </a:rPr>
              <a:t>Shravya</a:t>
            </a:r>
          </a:p>
          <a:p>
            <a:r>
              <a:rPr lang="en-US" dirty="0">
                <a:cs typeface="Calibri"/>
              </a:rPr>
              <a:t>Elton</a:t>
            </a:r>
          </a:p>
          <a:p>
            <a:r>
              <a:rPr lang="en-US" dirty="0">
                <a:cs typeface="Calibri"/>
              </a:rPr>
              <a:t>Amogh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35E80-9ACF-46BD-8FF1-E398F3864260}"/>
              </a:ext>
            </a:extLst>
          </p:cNvPr>
          <p:cNvSpPr txBox="1"/>
          <p:nvPr/>
        </p:nvSpPr>
        <p:spPr>
          <a:xfrm>
            <a:off x="3238500" y="2867025"/>
            <a:ext cx="68484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SAHYADRI COLLEGE OF ENGINEERING AND MANAGEMENT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8DC53CE-3B34-43EA-AE71-0FE43C2FD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-1587"/>
            <a:ext cx="9144000" cy="2387600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TEAM CODE_BRIGADE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ED1C1-AF7C-4D9B-909B-E24AEE0E2009}"/>
              </a:ext>
            </a:extLst>
          </p:cNvPr>
          <p:cNvSpPr txBox="1"/>
          <p:nvPr/>
        </p:nvSpPr>
        <p:spPr>
          <a:xfrm>
            <a:off x="11874674" y="648848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0A45-E833-4876-B310-69C9745B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17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HOW THAT FEATURE WILL BE USEFUL?</a:t>
            </a:r>
            <a:endParaRPr lang="en-US" b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F230-F065-4389-A69D-DE81B8F9B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30707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500" dirty="0">
                <a:latin typeface="Calibri"/>
                <a:ea typeface="+mn-lt"/>
                <a:cs typeface="+mn-lt"/>
              </a:rPr>
              <a:t>The path will be indicated in the app, thus there will be less time consumption.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500" dirty="0">
                <a:latin typeface="Calibri"/>
                <a:ea typeface="+mn-lt"/>
                <a:cs typeface="+mn-lt"/>
              </a:rPr>
              <a:t>This will cut short a certain amount of fuel consumption for transportation.</a:t>
            </a:r>
            <a:endParaRPr lang="en-US" sz="2500">
              <a:latin typeface="Calibri"/>
              <a:cs typeface="Calibri"/>
            </a:endParaRPr>
          </a:p>
        </p:txBody>
      </p:sp>
      <p:pic>
        <p:nvPicPr>
          <p:cNvPr id="5" name="Picture 5" descr="A picture containing toy, indoor, table, computer&#10;&#10;Description automatically generated">
            <a:extLst>
              <a:ext uri="{FF2B5EF4-FFF2-40B4-BE49-F238E27FC236}">
                <a16:creationId xmlns:a16="http://schemas.microsoft.com/office/drawing/2014/main" id="{C6536B48-4AEA-46D9-A870-1711506FFF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27639" y="2325674"/>
            <a:ext cx="5619750" cy="384267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BD1699-9FA6-49B9-965E-C225CF085D84}"/>
              </a:ext>
            </a:extLst>
          </p:cNvPr>
          <p:cNvSpPr txBox="1"/>
          <p:nvPr/>
        </p:nvSpPr>
        <p:spPr>
          <a:xfrm>
            <a:off x="11812044" y="648848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500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FE2F-3623-4530-BF15-0D271383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2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HOW TO INCREASE THE SCALABILITY?</a:t>
            </a:r>
            <a:r>
              <a:rPr lang="en-US" dirty="0">
                <a:cs typeface="Calibri Light"/>
              </a:rPr>
              <a:t> </a:t>
            </a:r>
          </a:p>
        </p:txBody>
      </p:sp>
      <p:pic>
        <p:nvPicPr>
          <p:cNvPr id="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34893C5-5304-473A-A293-FADD6F1469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94389" y="2373085"/>
            <a:ext cx="5181600" cy="362712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6FC23-1768-47E7-AA3A-C9195EEAD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1767" y="2443463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dirty="0">
                <a:latin typeface="Calibri"/>
                <a:ea typeface="+mn-lt"/>
                <a:cs typeface="+mn-lt"/>
              </a:rPr>
              <a:t>Referral code system.</a:t>
            </a:r>
            <a:endParaRPr lang="en-US" sz="2500">
              <a:latin typeface="Calibri"/>
              <a:ea typeface="+mn-lt"/>
              <a:cs typeface="+mn-lt"/>
            </a:endParaRPr>
          </a:p>
          <a:p>
            <a:r>
              <a:rPr lang="en-US" sz="2500" dirty="0">
                <a:latin typeface="Calibri"/>
                <a:ea typeface="+mn-lt"/>
                <a:cs typeface="+mn-lt"/>
              </a:rPr>
              <a:t>They are powerful way to generate word of mouth.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500" dirty="0">
                <a:latin typeface="Calibri"/>
                <a:ea typeface="+mn-lt"/>
                <a:cs typeface="+mn-lt"/>
              </a:rPr>
              <a:t>All user will have their own referral code which when put by other user at the time of registration will make them get a  certain bonus earned by the current user.</a:t>
            </a:r>
            <a:endParaRPr lang="en-US" sz="2500">
              <a:latin typeface="Calibri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endParaRPr lang="en-US" sz="2500">
              <a:latin typeface="Calibri"/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B11E1-E36E-428B-BA2C-C0F2996C7D09}"/>
              </a:ext>
            </a:extLst>
          </p:cNvPr>
          <p:cNvSpPr txBox="1"/>
          <p:nvPr/>
        </p:nvSpPr>
        <p:spPr>
          <a:xfrm>
            <a:off x="11812044" y="648848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6395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3489-87E0-4CBA-87C4-46DA9F97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009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PRODUCT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DCD5-23A5-4216-B554-F6BAA951C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7488" y="2049768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TOOLS 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- </a:t>
            </a:r>
            <a:r>
              <a:rPr lang="en-US" sz="2500" dirty="0">
                <a:cs typeface="Calibri"/>
              </a:rPr>
              <a:t>Flutter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- </a:t>
            </a:r>
            <a:r>
              <a:rPr lang="en-US" sz="2500" dirty="0">
                <a:cs typeface="Calibri"/>
              </a:rPr>
              <a:t>Firebase</a:t>
            </a:r>
          </a:p>
          <a:p>
            <a:r>
              <a:rPr lang="en-US" dirty="0">
                <a:cs typeface="Calibri"/>
              </a:rPr>
              <a:t>LANGUAGE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- </a:t>
            </a:r>
            <a:r>
              <a:rPr lang="en-US" sz="2500" dirty="0">
                <a:cs typeface="Calibri"/>
              </a:rPr>
              <a:t>Dart</a:t>
            </a:r>
          </a:p>
          <a:p>
            <a:r>
              <a:rPr lang="en-US" dirty="0">
                <a:cs typeface="Calibri"/>
              </a:rPr>
              <a:t>COMPONENTS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- </a:t>
            </a:r>
            <a:r>
              <a:rPr lang="en-US" sz="2500" dirty="0">
                <a:cs typeface="Calibri"/>
              </a:rPr>
              <a:t>Bluetooth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     - </a:t>
            </a:r>
            <a:r>
              <a:rPr lang="en-US" sz="2500" dirty="0">
                <a:cs typeface="Calibri"/>
              </a:rPr>
              <a:t>Weight sensors</a:t>
            </a:r>
          </a:p>
        </p:txBody>
      </p:sp>
      <p:pic>
        <p:nvPicPr>
          <p:cNvPr id="5" name="Picture 5" descr="A picture containing computer, computer&#10;&#10;Description automatically generated">
            <a:extLst>
              <a:ext uri="{FF2B5EF4-FFF2-40B4-BE49-F238E27FC236}">
                <a16:creationId xmlns:a16="http://schemas.microsoft.com/office/drawing/2014/main" id="{187BEA83-5D9D-4BEA-907E-ED175078F1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11858" y="2231549"/>
            <a:ext cx="2822532" cy="810850"/>
          </a:xfrm>
        </p:spPr>
      </p:pic>
      <p:pic>
        <p:nvPicPr>
          <p:cNvPr id="6" name="Picture 6" descr="A picture containing airplane&#10;&#10;Description automatically generated">
            <a:extLst>
              <a:ext uri="{FF2B5EF4-FFF2-40B4-BE49-F238E27FC236}">
                <a16:creationId xmlns:a16="http://schemas.microsoft.com/office/drawing/2014/main" id="{B5472E37-F80D-4D9D-A1E4-96CFDEBC7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092" y="3234571"/>
            <a:ext cx="3432131" cy="1781670"/>
          </a:xfrm>
          <a:prstGeom prst="rect">
            <a:avLst/>
          </a:prstGeom>
        </p:spPr>
      </p:pic>
      <p:pic>
        <p:nvPicPr>
          <p:cNvPr id="7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B21EF01-E393-4F97-B41D-FC32F68C2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345" y="4830012"/>
            <a:ext cx="1929009" cy="10810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BCC4E4-BF94-4B4E-B05C-4EF1A5D7BBB3}"/>
              </a:ext>
            </a:extLst>
          </p:cNvPr>
          <p:cNvSpPr txBox="1"/>
          <p:nvPr/>
        </p:nvSpPr>
        <p:spPr>
          <a:xfrm>
            <a:off x="11812044" y="648848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7842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D658-79EF-4367-B2B2-703B927E8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2913"/>
            <a:ext cx="9144000" cy="2387600"/>
          </a:xfrm>
        </p:spPr>
        <p:txBody>
          <a:bodyPr/>
          <a:lstStyle/>
          <a:p>
            <a:r>
              <a:rPr lang="en-US" b="1" dirty="0">
                <a:cs typeface="Calibri Light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2E66C-DCA3-4764-9B44-1D9B9F5CD4B7}"/>
              </a:ext>
            </a:extLst>
          </p:cNvPr>
          <p:cNvSpPr txBox="1"/>
          <p:nvPr/>
        </p:nvSpPr>
        <p:spPr>
          <a:xfrm>
            <a:off x="11812044" y="648848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5299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9ED1-5D75-4FEB-979F-36CC4D9A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277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66268-83CB-4B5E-874A-090F2A1CCF09}"/>
              </a:ext>
            </a:extLst>
          </p:cNvPr>
          <p:cNvSpPr txBox="1"/>
          <p:nvPr/>
        </p:nvSpPr>
        <p:spPr>
          <a:xfrm>
            <a:off x="1400175" y="2409825"/>
            <a:ext cx="8867775" cy="27853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Calibri"/>
                <a:ea typeface="+mn-lt"/>
                <a:cs typeface="+mn-lt"/>
              </a:rPr>
              <a:t>A point based Incentivized Tech Bin will have the facility to generate gift token for the bin users based on the frequency of the user using the bin. Design a system where the user is rewarded with a printed token key each time garbage of more than 1 kg is put into the bin indicating the amount of garbage. Design a gamified portal to provide rewards motivating users to throw more and more garbage.</a:t>
            </a:r>
            <a:endParaRPr lang="en-US" sz="250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528E0-DE0A-48A8-AEE1-315760B1BEC6}"/>
              </a:ext>
            </a:extLst>
          </p:cNvPr>
          <p:cNvSpPr txBox="1"/>
          <p:nvPr/>
        </p:nvSpPr>
        <p:spPr>
          <a:xfrm>
            <a:off x="11874674" y="648848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Calibri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1986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34DD-09F5-4A14-B8B9-512FEFAA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5937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1404-CCB7-4770-AA05-1787CF335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1930400"/>
            <a:ext cx="5181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500" dirty="0">
                <a:latin typeface="Calibri"/>
                <a:ea typeface="+mn-lt"/>
                <a:cs typeface="+mn-lt"/>
              </a:rPr>
              <a:t>India generates 62 million tons of waste (mixed waste containing both recyclable and non-recyclable waste) every year and nearly 50% of the total waste is organic.</a:t>
            </a:r>
          </a:p>
          <a:p>
            <a:r>
              <a:rPr lang="en-US" sz="2500" dirty="0">
                <a:latin typeface="Calibri"/>
                <a:cs typeface="Calibri" panose="020F0502020204030204"/>
              </a:rPr>
              <a:t>This means there should be more focus on the domestic waste as people tend to dump it into the roadside gutters for clearance by street sweepers.</a:t>
            </a:r>
          </a:p>
          <a:p>
            <a:r>
              <a:rPr lang="en-US" sz="2500" dirty="0">
                <a:latin typeface="Calibri"/>
                <a:cs typeface="Calibri" panose="020F0502020204030204"/>
              </a:rPr>
              <a:t>This even makes the situation worst by clogging the gutter and causing further problems.</a:t>
            </a: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449806-C454-466A-8D6D-3A9B1DB2C4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4187" y="2272506"/>
            <a:ext cx="4943475" cy="33242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5DF885-171E-4409-B584-F8E08B7A895C}"/>
              </a:ext>
            </a:extLst>
          </p:cNvPr>
          <p:cNvSpPr txBox="1"/>
          <p:nvPr/>
        </p:nvSpPr>
        <p:spPr>
          <a:xfrm>
            <a:off x="9972675" y="5667375"/>
            <a:ext cx="2743200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dirty="0"/>
              <a:t>Source- epw.in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9ABCC-2EDA-436A-A750-719815638BCC}"/>
              </a:ext>
            </a:extLst>
          </p:cNvPr>
          <p:cNvSpPr txBox="1"/>
          <p:nvPr/>
        </p:nvSpPr>
        <p:spPr>
          <a:xfrm>
            <a:off x="11874674" y="648848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3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191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565B-95EB-41D4-A743-66711939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56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F0FF2-7F11-471D-9B41-9E065605F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308" y="2061948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dirty="0">
                <a:latin typeface="Calibri"/>
                <a:ea typeface="+mn-lt"/>
                <a:cs typeface="+mn-lt"/>
              </a:rPr>
              <a:t>Community storage may reduce the cost of waste collection, and can minimize problems associated with lack of onsite storage space.</a:t>
            </a:r>
            <a:endParaRPr lang="en-US" dirty="0"/>
          </a:p>
          <a:p>
            <a:r>
              <a:rPr lang="en-US" sz="2500" dirty="0">
                <a:latin typeface="Calibri"/>
                <a:ea typeface="+mn-lt"/>
                <a:cs typeface="+mn-lt"/>
              </a:rPr>
              <a:t>They should also be conveniently located for the ease of access. </a:t>
            </a:r>
          </a:p>
          <a:p>
            <a:r>
              <a:rPr lang="en-US" sz="2500" dirty="0">
                <a:cs typeface="Calibri"/>
              </a:rPr>
              <a:t>And also, people will use it if they are getting benefitted in some way or the other.</a:t>
            </a:r>
          </a:p>
        </p:txBody>
      </p:sp>
      <p:pic>
        <p:nvPicPr>
          <p:cNvPr id="5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20F8A2E-E797-47B8-BD38-FC26B62AFF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0300" y="2171472"/>
            <a:ext cx="5181600" cy="3174642"/>
          </a:xfr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44061F12-3CAD-4431-A4FA-955DB327BB8D}"/>
              </a:ext>
            </a:extLst>
          </p:cNvPr>
          <p:cNvSpPr txBox="1"/>
          <p:nvPr/>
        </p:nvSpPr>
        <p:spPr>
          <a:xfrm>
            <a:off x="9251092" y="5709593"/>
            <a:ext cx="3927388" cy="29238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latin typeface="Calibri"/>
                <a:ea typeface="+mn-lt"/>
                <a:cs typeface="+mn-lt"/>
              </a:rPr>
              <a:t>Source - mbarendezvous.com</a:t>
            </a:r>
            <a:endParaRPr lang="en-US" sz="1300" dirty="0"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244DA-7337-4D13-851C-C0D16CB25813}"/>
              </a:ext>
            </a:extLst>
          </p:cNvPr>
          <p:cNvSpPr txBox="1"/>
          <p:nvPr/>
        </p:nvSpPr>
        <p:spPr>
          <a:xfrm>
            <a:off x="11874674" y="648848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4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531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FE73-7378-4146-9ECD-1A3E72C2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5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SOLUTION PROPOSED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6160F-1F62-40FD-9B2E-DB7274EA2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25" y="2235200"/>
            <a:ext cx="4943475" cy="3875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500" dirty="0">
                <a:latin typeface="Calibri"/>
                <a:ea typeface="+mn-lt"/>
                <a:cs typeface="+mn-lt"/>
              </a:rPr>
              <a:t>An app that helps to connect with tech-bin which will be kept in the localities.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500" dirty="0">
                <a:latin typeface="Calibri"/>
                <a:ea typeface="+mn-lt"/>
                <a:cs typeface="+mn-lt"/>
              </a:rPr>
              <a:t>Unique feature- 2 interfaces, one for user and one for the municipality.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5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A893E34-20C1-40D3-A3FB-93C2AB91E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0" y="2235813"/>
            <a:ext cx="4229100" cy="38246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28660C-C5F6-446A-877C-7A17F1122814}"/>
              </a:ext>
            </a:extLst>
          </p:cNvPr>
          <p:cNvSpPr txBox="1"/>
          <p:nvPr/>
        </p:nvSpPr>
        <p:spPr>
          <a:xfrm>
            <a:off x="11874674" y="648848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5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944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E1D5-6803-47B2-9F9F-D9E72529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15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FEATURES OF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B16BE-978A-4887-8357-6C1C99572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30400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en-US" sz="2500" dirty="0">
              <a:ea typeface="+mn-lt"/>
              <a:cs typeface="Calibri" panose="020F0502020204030204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500" dirty="0">
                <a:ea typeface="+mn-lt"/>
                <a:cs typeface="+mn-lt"/>
              </a:rPr>
              <a:t>Registration  for every member.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500" dirty="0">
                <a:ea typeface="+mn-lt"/>
                <a:cs typeface="+mn-lt"/>
              </a:rPr>
              <a:t>Locates the nearest bin in maps.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500" dirty="0">
                <a:ea typeface="+mn-lt"/>
                <a:cs typeface="+mn-lt"/>
              </a:rPr>
              <a:t>Scanning the QR code on bin gets the user logged in.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500" dirty="0">
                <a:ea typeface="+mn-lt"/>
                <a:cs typeface="+mn-lt"/>
              </a:rPr>
              <a:t>The amount of waste thrown will be updated in the app using  IoT.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US" sz="2500" dirty="0">
                <a:ea typeface="+mn-lt"/>
                <a:cs typeface="Calibri"/>
              </a:rPr>
              <a:t>Based on the amount of waste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dirty="0">
                <a:ea typeface="+mn-lt"/>
                <a:cs typeface="Calibri"/>
              </a:rPr>
              <a:t>    thrown the user will get rewards.</a:t>
            </a:r>
          </a:p>
        </p:txBody>
      </p:sp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EB3770E-B133-4676-A24D-10AA30FEE6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04566" y="1825625"/>
            <a:ext cx="2116867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6B0B29-A2E5-48AF-863E-262BADB6E89E}"/>
              </a:ext>
            </a:extLst>
          </p:cNvPr>
          <p:cNvSpPr txBox="1"/>
          <p:nvPr/>
        </p:nvSpPr>
        <p:spPr>
          <a:xfrm>
            <a:off x="11874674" y="648848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6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841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A4E90-691D-469A-8935-EC3A6E96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173" y="58136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USE CASE DIAGRAM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ACA748E3-716A-4A09-92DE-F3D5BD77A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17" y="2285710"/>
            <a:ext cx="1126525" cy="1764699"/>
          </a:xfr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E5C2AD0-F407-4279-9A63-D70039D1B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129" y="2124461"/>
            <a:ext cx="1064740" cy="167202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8C4BF27-9695-4421-B2EF-8BCEA6156BFB}"/>
              </a:ext>
            </a:extLst>
          </p:cNvPr>
          <p:cNvSpPr/>
          <p:nvPr/>
        </p:nvSpPr>
        <p:spPr>
          <a:xfrm>
            <a:off x="5429445" y="2880740"/>
            <a:ext cx="2547895" cy="10812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00" dirty="0">
                <a:solidFill>
                  <a:schemeClr val="tx1"/>
                </a:solidFill>
                <a:latin typeface="Calibri"/>
                <a:cs typeface="Calibri"/>
              </a:rPr>
              <a:t>Forwarding the data to app </a:t>
            </a:r>
            <a:endParaRPr lang="en-US">
              <a:cs typeface="Calibri" panose="020F0502020204030204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FCE2B2-7FCF-4083-ACDA-A660617CF37E}"/>
              </a:ext>
            </a:extLst>
          </p:cNvPr>
          <p:cNvSpPr/>
          <p:nvPr/>
        </p:nvSpPr>
        <p:spPr>
          <a:xfrm>
            <a:off x="2176506" y="2879024"/>
            <a:ext cx="2416089" cy="10201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00" dirty="0">
                <a:solidFill>
                  <a:schemeClr val="tx1"/>
                </a:solidFill>
                <a:latin typeface="Calibri"/>
                <a:cs typeface="Calibri"/>
              </a:rPr>
              <a:t>Throw the waste</a:t>
            </a:r>
            <a:endParaRPr lang="en-US" sz="24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940ACB-DB4D-4662-AFEE-6DA8BFBDDAD0}"/>
              </a:ext>
            </a:extLst>
          </p:cNvPr>
          <p:cNvSpPr/>
          <p:nvPr/>
        </p:nvSpPr>
        <p:spPr>
          <a:xfrm>
            <a:off x="5425933" y="4866827"/>
            <a:ext cx="2519062" cy="107160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00" dirty="0">
                <a:solidFill>
                  <a:schemeClr val="tx1"/>
                </a:solidFill>
                <a:latin typeface="Calibri"/>
                <a:cs typeface="Calibri"/>
              </a:rPr>
              <a:t>IoT Monitoring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C85C21-01E4-4F72-9D1C-6F38D07C5745}"/>
              </a:ext>
            </a:extLst>
          </p:cNvPr>
          <p:cNvSpPr/>
          <p:nvPr/>
        </p:nvSpPr>
        <p:spPr>
          <a:xfrm>
            <a:off x="8761128" y="4866263"/>
            <a:ext cx="2510881" cy="10721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00" dirty="0">
                <a:solidFill>
                  <a:schemeClr val="tx1"/>
                </a:solidFill>
                <a:latin typeface="Calibri"/>
                <a:cs typeface="Calibri"/>
              </a:rPr>
              <a:t>Send optimized route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8C7D66A-BDA9-4C1C-8249-D538F64EBBB0}"/>
              </a:ext>
            </a:extLst>
          </p:cNvPr>
          <p:cNvSpPr/>
          <p:nvPr/>
        </p:nvSpPr>
        <p:spPr>
          <a:xfrm>
            <a:off x="2115065" y="4863415"/>
            <a:ext cx="2529360" cy="107160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00" dirty="0">
                <a:solidFill>
                  <a:schemeClr val="tx1"/>
                </a:solidFill>
                <a:latin typeface="Calibri"/>
                <a:cs typeface="Calibri"/>
              </a:rPr>
              <a:t>Indicate on the App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3591DC-3FAF-4D7F-BF9E-2B73F22A54B2}"/>
              </a:ext>
            </a:extLst>
          </p:cNvPr>
          <p:cNvSpPr txBox="1"/>
          <p:nvPr/>
        </p:nvSpPr>
        <p:spPr>
          <a:xfrm>
            <a:off x="646670" y="191323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USER</a:t>
            </a:r>
            <a:endParaRPr lang="en-US" b="1" dirty="0">
              <a:cs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923270-C5C8-4739-AE54-EF67FE02D7CC}"/>
              </a:ext>
            </a:extLst>
          </p:cNvPr>
          <p:cNvSpPr txBox="1"/>
          <p:nvPr/>
        </p:nvSpPr>
        <p:spPr>
          <a:xfrm>
            <a:off x="9512643" y="185145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MUNICIPALITY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29EAAF4-487D-4A80-968E-8D76618A8BAF}"/>
              </a:ext>
            </a:extLst>
          </p:cNvPr>
          <p:cNvSpPr/>
          <p:nvPr/>
        </p:nvSpPr>
        <p:spPr>
          <a:xfrm>
            <a:off x="1504521" y="3322383"/>
            <a:ext cx="501041" cy="2087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DC15538-04FF-47E3-9E3F-438EC8C61F9F}"/>
              </a:ext>
            </a:extLst>
          </p:cNvPr>
          <p:cNvSpPr/>
          <p:nvPr/>
        </p:nvSpPr>
        <p:spPr>
          <a:xfrm rot="5400000">
            <a:off x="3122465" y="4303589"/>
            <a:ext cx="501041" cy="2087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B09DF33D-0694-4185-8EBD-0F9D9C824711}"/>
              </a:ext>
            </a:extLst>
          </p:cNvPr>
          <p:cNvSpPr/>
          <p:nvPr/>
        </p:nvSpPr>
        <p:spPr>
          <a:xfrm rot="-5400000">
            <a:off x="6431423" y="4303589"/>
            <a:ext cx="501041" cy="2087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56D1EF5C-1DEB-4A79-A3FA-29F8213F205E}"/>
              </a:ext>
            </a:extLst>
          </p:cNvPr>
          <p:cNvSpPr/>
          <p:nvPr/>
        </p:nvSpPr>
        <p:spPr>
          <a:xfrm rot="-5400000">
            <a:off x="9844765" y="4303589"/>
            <a:ext cx="501041" cy="2087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AEDC0E1-9F9F-44B1-A574-EF9FC2B83F57}"/>
              </a:ext>
            </a:extLst>
          </p:cNvPr>
          <p:cNvSpPr/>
          <p:nvPr/>
        </p:nvSpPr>
        <p:spPr>
          <a:xfrm>
            <a:off x="4823916" y="5295233"/>
            <a:ext cx="501041" cy="2087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6367AA1-0B06-472B-94BB-2D243F8A6826}"/>
              </a:ext>
            </a:extLst>
          </p:cNvPr>
          <p:cNvSpPr/>
          <p:nvPr/>
        </p:nvSpPr>
        <p:spPr>
          <a:xfrm>
            <a:off x="8174628" y="5253479"/>
            <a:ext cx="501041" cy="2087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6FA452-04F4-4502-BFD7-F46E23574B6B}"/>
              </a:ext>
            </a:extLst>
          </p:cNvPr>
          <p:cNvSpPr txBox="1"/>
          <p:nvPr/>
        </p:nvSpPr>
        <p:spPr>
          <a:xfrm>
            <a:off x="11874674" y="648848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7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96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8AF8-1053-4F12-A5F4-BB5BE562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50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CDDFD-0FAE-47A4-BD7D-49EA3CD9F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6300" y="22828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The concept of QR code on tech-bin is unique in its own way.</a:t>
            </a:r>
          </a:p>
          <a:p>
            <a:r>
              <a:rPr lang="en-US" dirty="0">
                <a:cs typeface="Calibri"/>
              </a:rPr>
              <a:t>Scanning the QR code present on the tech-bin gets the user logged in.</a:t>
            </a:r>
          </a:p>
          <a:p>
            <a:r>
              <a:rPr lang="en-US" dirty="0">
                <a:cs typeface="Calibri"/>
              </a:rPr>
              <a:t>All the amount of waste thrown is then detected and is updated in the app.</a:t>
            </a:r>
          </a:p>
        </p:txBody>
      </p:sp>
      <p:pic>
        <p:nvPicPr>
          <p:cNvPr id="5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B1245B5C-D1E3-4A51-A722-80E4A185A4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5173" y="2352787"/>
            <a:ext cx="5181600" cy="31816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072DD7-3479-4F11-889D-30063E0C3D41}"/>
              </a:ext>
            </a:extLst>
          </p:cNvPr>
          <p:cNvSpPr txBox="1"/>
          <p:nvPr/>
        </p:nvSpPr>
        <p:spPr>
          <a:xfrm>
            <a:off x="11874674" y="648848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8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77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8DEA-EE23-4A1D-BADA-EF385437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NOVELTY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758A-5A72-415D-ACEC-E5944C902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9683" y="2347441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500" dirty="0">
                <a:latin typeface="Calibri"/>
                <a:ea typeface="+mn-lt"/>
                <a:cs typeface="+mn-lt"/>
              </a:rPr>
              <a:t>The second interface which is made for the municipality people.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</a:pPr>
            <a:r>
              <a:rPr lang="en-US" sz="2500" dirty="0">
                <a:latin typeface="Calibri"/>
                <a:ea typeface="+mn-lt"/>
                <a:cs typeface="+mn-lt"/>
              </a:rPr>
              <a:t>The amount of garbage filled in dustbin will be indicated in the app and also an optimized route will be displayed.</a:t>
            </a:r>
            <a:endParaRPr lang="en-US" sz="2500" dirty="0">
              <a:latin typeface="Arial Black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4BA71E6-264D-46EF-BA6E-EE8675C10F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7012" y="2450172"/>
            <a:ext cx="5181600" cy="306750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B1CC73-6937-49AD-A0BD-5FB4D6944D81}"/>
              </a:ext>
            </a:extLst>
          </p:cNvPr>
          <p:cNvSpPr txBox="1"/>
          <p:nvPr/>
        </p:nvSpPr>
        <p:spPr>
          <a:xfrm>
            <a:off x="11874674" y="648848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9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2670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TEAM CODE_BRIGADE</vt:lpstr>
      <vt:lpstr>PROBLEM STATEMENT</vt:lpstr>
      <vt:lpstr>METHODOLOGY</vt:lpstr>
      <vt:lpstr>CONCLUSION</vt:lpstr>
      <vt:lpstr>SOLUTION PROPOSED</vt:lpstr>
      <vt:lpstr>FEATURES OF THE APP</vt:lpstr>
      <vt:lpstr>USE CASE DIAGRAM</vt:lpstr>
      <vt:lpstr>NOVELTY</vt:lpstr>
      <vt:lpstr>NOVELTY</vt:lpstr>
      <vt:lpstr>HOW THAT FEATURE WILL BE USEFUL?</vt:lpstr>
      <vt:lpstr>HOW TO INCREASE THE SCALABILITY? </vt:lpstr>
      <vt:lpstr>PRODUCT DEVELOPMENT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783</cp:revision>
  <dcterms:created xsi:type="dcterms:W3CDTF">2020-08-01T02:25:29Z</dcterms:created>
  <dcterms:modified xsi:type="dcterms:W3CDTF">2020-08-01T09:46:13Z</dcterms:modified>
</cp:coreProperties>
</file>