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91" autoAdjust="0"/>
  </p:normalViewPr>
  <p:slideViewPr>
    <p:cSldViewPr snapToGrid="0">
      <p:cViewPr varScale="1">
        <p:scale>
          <a:sx n="87" d="100"/>
          <a:sy n="87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EEE79-C38C-469C-8D3F-FD3E14ED7E91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DCA95-B3D7-4B4A-8726-65E6E1E0B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4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1958-3F80-4316-A18D-07D53725FB95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C014-46DB-4E36-8C35-DA2A964E8E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5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86C6-E77B-47B4-9871-0BDD7B67944A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C014-46DB-4E36-8C35-DA2A964E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6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278A-7741-4DBF-907D-9A2851712132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C014-46DB-4E36-8C35-DA2A964E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0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E4CE-4334-4152-A809-C463BEB23B9F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C014-46DB-4E36-8C35-DA2A964E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7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E6E3-E39E-4766-A1D8-3562AF4FBD90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C014-46DB-4E36-8C35-DA2A964E8E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39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7BC0-8FD6-49A1-8766-369A919B1B6E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C014-46DB-4E36-8C35-DA2A964E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0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1246-A42A-4066-81C9-5B89A694B0BD}" type="datetime1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C014-46DB-4E36-8C35-DA2A964E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2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420A-62FC-421F-8B76-168A561AA748}" type="datetime1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C014-46DB-4E36-8C35-DA2A964E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9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421C-841E-451C-8F77-19F658A36BDC}" type="datetime1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C014-46DB-4E36-8C35-DA2A964E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7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E00387-F1F1-42C4-B424-7900409C3197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1CC014-46DB-4E36-8C35-DA2A964E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72E0-42F4-4D3E-9AB8-ADF5B4D4A214}" type="datetime1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C014-46DB-4E36-8C35-DA2A964E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4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46EB4F-2F6C-43F7-8D92-71DF704672AC}" type="datetime1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1CC014-46DB-4E36-8C35-DA2A964E8E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62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3F03-76A1-4FCB-A61E-C496931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5CC6B-8542-4A69-9631-5F0277E75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What if there is a new word in the test data? </a:t>
            </a:r>
          </a:p>
          <a:p>
            <a:r>
              <a:rPr lang="en-US" dirty="0"/>
              <a:t>Calculate the parameter number in LSTM</a:t>
            </a:r>
          </a:p>
          <a:p>
            <a:r>
              <a:rPr lang="en-US" dirty="0"/>
              <a:t>How to initialize the weights</a:t>
            </a:r>
          </a:p>
          <a:p>
            <a:r>
              <a:rPr lang="en-US" dirty="0"/>
              <a:t>How to decide epoch</a:t>
            </a:r>
          </a:p>
          <a:p>
            <a:r>
              <a:rPr lang="en-US" dirty="0"/>
              <a:t>IMDB with LSTM</a:t>
            </a:r>
          </a:p>
          <a:p>
            <a:r>
              <a:rPr lang="en-US" dirty="0"/>
              <a:t>Why not use </a:t>
            </a:r>
            <a:r>
              <a:rPr lang="en-US" dirty="0" err="1"/>
              <a:t>ReLU</a:t>
            </a:r>
            <a:r>
              <a:rPr lang="en-US" dirty="0"/>
              <a:t> in LSTM for vanishing gradient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0F679-8D3F-4088-9EA9-B2E6AA4C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C014-46DB-4E36-8C35-DA2A964E8E92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FD4BA-3B32-4085-9BFC-784D94389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372" y="2328051"/>
            <a:ext cx="5107925" cy="275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534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4428</TotalTime>
  <Words>44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Possible 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Chen</dc:creator>
  <cp:lastModifiedBy>Juan Chen</cp:lastModifiedBy>
  <cp:revision>195</cp:revision>
  <dcterms:created xsi:type="dcterms:W3CDTF">2020-05-22T22:17:45Z</dcterms:created>
  <dcterms:modified xsi:type="dcterms:W3CDTF">2020-05-27T20:55:09Z</dcterms:modified>
</cp:coreProperties>
</file>