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Location aware mobile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Student: pop </a:t>
            </a:r>
            <a:r>
              <a:rPr lang="en-US" dirty="0" err="1" smtClean="0"/>
              <a:t>robert</a:t>
            </a:r>
            <a:r>
              <a:rPr lang="en-US" dirty="0" smtClean="0"/>
              <a:t> </a:t>
            </a:r>
            <a:r>
              <a:rPr lang="en-US" dirty="0" err="1" smtClean="0"/>
              <a:t>daniel</a:t>
            </a:r>
            <a:endParaRPr lang="en-US" dirty="0" smtClean="0"/>
          </a:p>
          <a:p>
            <a:pPr algn="r"/>
            <a:r>
              <a:rPr lang="en-US" dirty="0" smtClean="0"/>
              <a:t>Group: 2341</a:t>
            </a:r>
          </a:p>
          <a:p>
            <a:pPr algn="r"/>
            <a:r>
              <a:rPr lang="en-US" dirty="0" smtClean="0"/>
              <a:t>Technical University of Cluj-Napoca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66" y="642990"/>
            <a:ext cx="9905998" cy="3124201"/>
          </a:xfrm>
        </p:spPr>
        <p:txBody>
          <a:bodyPr/>
          <a:lstStyle/>
          <a:p>
            <a:r>
              <a:rPr lang="en-US" dirty="0" smtClean="0"/>
              <a:t>What are location services?</a:t>
            </a:r>
          </a:p>
          <a:p>
            <a:r>
              <a:rPr lang="en-US" dirty="0" smtClean="0"/>
              <a:t>How can we use them?</a:t>
            </a:r>
          </a:p>
          <a:p>
            <a:r>
              <a:rPr lang="en-US" dirty="0" smtClean="0"/>
              <a:t>How we implement them into mobile applications?</a:t>
            </a:r>
          </a:p>
          <a:p>
            <a:r>
              <a:rPr lang="en-US" dirty="0" smtClean="0"/>
              <a:t>Real life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location services?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and for what can we use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implement 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NowWhat</a:t>
            </a:r>
            <a:r>
              <a:rPr lang="en-US" dirty="0" smtClean="0"/>
              <a:t>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1" y="0"/>
            <a:ext cx="3599494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94" y="0"/>
            <a:ext cx="3857625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3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3" y="129282"/>
            <a:ext cx="3733059" cy="66365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82" y="129282"/>
            <a:ext cx="3697760" cy="65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67" y="248977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3134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</TotalTime>
  <Words>66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Mesh</vt:lpstr>
      <vt:lpstr>Location aware mobile applications</vt:lpstr>
      <vt:lpstr>PowerPoint Presentation</vt:lpstr>
      <vt:lpstr>What are location services?</vt:lpstr>
      <vt:lpstr>How and for what can we use them?</vt:lpstr>
      <vt:lpstr>How can we implement it ?</vt:lpstr>
      <vt:lpstr>Introducing NowWhat mobile app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aware mobile applications</dc:title>
  <dc:creator>Robert Daniel Pop</dc:creator>
  <cp:lastModifiedBy>Robert Daniel Pop</cp:lastModifiedBy>
  <cp:revision>4</cp:revision>
  <dcterms:created xsi:type="dcterms:W3CDTF">2018-01-15T09:25:20Z</dcterms:created>
  <dcterms:modified xsi:type="dcterms:W3CDTF">2018-01-15T09:42:17Z</dcterms:modified>
</cp:coreProperties>
</file>