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2" r:id="rId13"/>
    <p:sldId id="267" r:id="rId14"/>
    <p:sldId id="268" r:id="rId15"/>
    <p:sldId id="269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shekkushwaha4u/OS-Hackathon/tree/master/ultrasoun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shekkushwaha4u/OS-Hackathon/blob/master/car_parking/parking.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F14E-EDE1-4C56-8CF7-74B2F3A0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453" y="116621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SMART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3457B-37DB-46B2-A996-37DB7563E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4573" y="4167779"/>
            <a:ext cx="8915399" cy="112628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IN" sz="2400" b="1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Making your vision come true, that is what we do</a:t>
            </a:r>
            <a:endParaRPr lang="en-IN" sz="2800" b="1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44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6DC4-CD41-4C7D-A76C-20433450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 parking lane detection.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8B5D-CB9F-4D35-971E-52266866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Difficult task considering the angles and quality of the image. </a:t>
            </a:r>
          </a:p>
          <a:p>
            <a:r>
              <a:rPr lang="en-IN" dirty="0"/>
              <a:t> Working for top view of an image. </a:t>
            </a:r>
          </a:p>
          <a:p>
            <a:r>
              <a:rPr lang="en-IN" dirty="0"/>
              <a:t> Used CV techniques </a:t>
            </a:r>
            <a:r>
              <a:rPr lang="en-IN" dirty="0" err="1"/>
              <a:t>HoughLineTransforms</a:t>
            </a:r>
            <a:r>
              <a:rPr lang="en-IN" dirty="0"/>
              <a:t> with </a:t>
            </a:r>
            <a:r>
              <a:rPr lang="en-IN" dirty="0" err="1"/>
              <a:t>sobel</a:t>
            </a:r>
            <a:r>
              <a:rPr lang="en-IN" dirty="0"/>
              <a:t> kernels.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FB06D-4A25-40EC-B04D-1F288314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231" y="3428998"/>
            <a:ext cx="1575648" cy="3090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BD924-F68F-440B-830F-F40AAD70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114" y="3428998"/>
            <a:ext cx="1411498" cy="3178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C5118B-5BF6-4A71-A941-E127E2D94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325" y="3428999"/>
            <a:ext cx="1575648" cy="30903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88FAB3-5767-431E-9EB0-1F0D3C10E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280" y="3428998"/>
            <a:ext cx="1411498" cy="31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3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4BAD-754E-4E4F-A66C-C7F7B79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657" y="624110"/>
            <a:ext cx="9737956" cy="1280890"/>
          </a:xfrm>
        </p:spPr>
        <p:txBody>
          <a:bodyPr/>
          <a:lstStyle/>
          <a:p>
            <a:r>
              <a:rPr lang="en-IN" dirty="0"/>
              <a:t>Ultrasound sensor for distance estimation and guidance.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64B4-0A31-44CE-8203-26207EC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657" y="1993777"/>
            <a:ext cx="9737956" cy="3940379"/>
          </a:xfrm>
        </p:spPr>
        <p:txBody>
          <a:bodyPr/>
          <a:lstStyle/>
          <a:p>
            <a:r>
              <a:rPr lang="en-IN" dirty="0"/>
              <a:t> Ultrasound sensor was used to provide the user alert if his car is about to hit the wall.</a:t>
            </a:r>
          </a:p>
          <a:p>
            <a:r>
              <a:rPr lang="en-IN" dirty="0"/>
              <a:t> This makes us a bit easier to check if car is parked properly or not. E.g. by using two tilted ultrasound sensors we can get the angle of parking.</a:t>
            </a:r>
          </a:p>
          <a:p>
            <a:r>
              <a:rPr lang="en-IN" dirty="0"/>
              <a:t> Running code here </a:t>
            </a:r>
          </a:p>
          <a:p>
            <a:r>
              <a:rPr lang="en-IN" dirty="0">
                <a:hlinkClick r:id="rId2"/>
              </a:rPr>
              <a:t>https://github.com/abhishekkushwaha4u/OS-Hackathon/tree/master/ultrasound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55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9554-3C61-49F2-9DD4-4E524433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Ultrasound 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F4C83-2B63-4B15-9EE4-5B5CFBC0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74" y="1543050"/>
            <a:ext cx="9515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9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1070-CBE3-4A4C-A7A9-61D8B6C2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Sending OTP API tested using </a:t>
            </a:r>
            <a:r>
              <a:rPr lang="en-IN" dirty="0" err="1"/>
              <a:t>PostMan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B121-5341-4D05-BD05-9CA1E575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We have used Postman API to simulate the OTP sending .</a:t>
            </a:r>
          </a:p>
          <a:p>
            <a:r>
              <a:rPr lang="en-IN" dirty="0"/>
              <a:t> This code sending is hosted on Heroku. </a:t>
            </a:r>
          </a:p>
          <a:p>
            <a:r>
              <a:rPr lang="en-IN" dirty="0"/>
              <a:t> We have verified OTP as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1DCE8-B06E-4C3E-9E3D-AAAA1A09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442" y="2955524"/>
            <a:ext cx="1888431" cy="3776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75D5A-3B27-4F41-BE47-84E0AB15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659" y="3429000"/>
            <a:ext cx="5552856" cy="31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1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E27E-DC70-481F-BCAD-4C49D75C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Sending message if your car is parked in improper fashion.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F7AE-A568-47D5-8B95-67203535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the two outputs from lines and the rectangle drawn from the image to show that the car is not parked properly.</a:t>
            </a:r>
          </a:p>
          <a:p>
            <a:r>
              <a:rPr lang="en-IN" dirty="0"/>
              <a:t> The message generation API is again used to send the message to mobile of user whose car is parked improperly.</a:t>
            </a:r>
          </a:p>
          <a:p>
            <a:r>
              <a:rPr lang="en-IN" dirty="0"/>
              <a:t> Here we verify the phone number and the number plate.</a:t>
            </a:r>
          </a:p>
        </p:txBody>
      </p:sp>
    </p:spTree>
    <p:extLst>
      <p:ext uri="{BB962C8B-B14F-4D97-AF65-F5344CB8AC3E}">
        <p14:creationId xmlns:p14="http://schemas.microsoft.com/office/powerpoint/2010/main" val="161440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1C68-1F86-436F-88D0-7680170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Integrated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99FC-1842-4A03-82A3-7039685C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025" y="1396753"/>
            <a:ext cx="8915400" cy="3777622"/>
          </a:xfrm>
        </p:spPr>
        <p:txBody>
          <a:bodyPr/>
          <a:lstStyle/>
          <a:p>
            <a:r>
              <a:rPr lang="en-IN" dirty="0"/>
              <a:t> We have the mobile app under progress, which helps to help the people to guide.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9156-47C7-40E9-8399-095694E7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445" y="2144912"/>
            <a:ext cx="2103530" cy="4207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C3EA6-36C2-437F-8DDD-ABCF24870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666" y="2144913"/>
            <a:ext cx="2103530" cy="4207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08F80-3109-4A61-BEF4-A1B221FF4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810" y="2144912"/>
            <a:ext cx="2142370" cy="42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82C3-E37F-4994-8B7A-550D888A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B8C1-C9D8-4513-A325-12034AB6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We have a proof of concept which describes how a parking management system can be made better.</a:t>
            </a:r>
          </a:p>
          <a:p>
            <a:r>
              <a:rPr lang="en-IN" dirty="0"/>
              <a:t> Operating System concepts such as: </a:t>
            </a:r>
          </a:p>
          <a:p>
            <a:pPr lvl="1"/>
            <a:r>
              <a:rPr lang="en-IN" dirty="0"/>
              <a:t>1. Memory management for parking allotment.</a:t>
            </a:r>
          </a:p>
          <a:p>
            <a:pPr lvl="1"/>
            <a:r>
              <a:rPr lang="en-IN" dirty="0"/>
              <a:t>2. System level C calls in Arduino for ultrasound detector.</a:t>
            </a:r>
          </a:p>
          <a:p>
            <a:pPr lvl="1"/>
            <a:r>
              <a:rPr lang="en-IN" dirty="0"/>
              <a:t>3. Open-cv High level API for image processing techniques.</a:t>
            </a:r>
          </a:p>
          <a:p>
            <a:pPr lvl="1"/>
            <a:r>
              <a:rPr lang="en-IN" dirty="0"/>
              <a:t>4. Little bit of Deep Learning techniques to segment the image.</a:t>
            </a:r>
          </a:p>
          <a:p>
            <a:pPr lvl="1"/>
            <a:r>
              <a:rPr lang="en-IN" dirty="0"/>
              <a:t>5. Making an app for Mobile OS which helps the users.</a:t>
            </a:r>
          </a:p>
          <a:p>
            <a:pPr lvl="1"/>
            <a:r>
              <a:rPr lang="en-IN" dirty="0"/>
              <a:t>6. Backend Postman API system calls for deploying the Mobile OS compatible part.</a:t>
            </a:r>
          </a:p>
        </p:txBody>
      </p:sp>
    </p:spTree>
    <p:extLst>
      <p:ext uri="{BB962C8B-B14F-4D97-AF65-F5344CB8AC3E}">
        <p14:creationId xmlns:p14="http://schemas.microsoft.com/office/powerpoint/2010/main" val="360053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ABA9-C181-486B-8D4B-ED308EA8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29" y="2460082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631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60D2-2D1A-430D-B59A-6B92A99B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0" y="223520"/>
            <a:ext cx="9960291" cy="148796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Constantia" panose="02030602050306030303" pitchFamily="18" charset="0"/>
              </a:rPr>
              <a:t>HAVE YOU FACED THE HASSEL OF PARKING VEHICLES?</a:t>
            </a:r>
          </a:p>
        </p:txBody>
      </p:sp>
      <p:pic>
        <p:nvPicPr>
          <p:cNvPr id="1026" name="Picture 2" descr="Image result for car parking problems">
            <a:extLst>
              <a:ext uri="{FF2B5EF4-FFF2-40B4-BE49-F238E27FC236}">
                <a16:creationId xmlns:a16="http://schemas.microsoft.com/office/drawing/2014/main" id="{EFCF2A2A-8E47-4B02-9F6D-9B83D10F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98" y="2092959"/>
            <a:ext cx="5185501" cy="3292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 parking problems">
            <a:extLst>
              <a:ext uri="{FF2B5EF4-FFF2-40B4-BE49-F238E27FC236}">
                <a16:creationId xmlns:a16="http://schemas.microsoft.com/office/drawing/2014/main" id="{08BB423E-488E-42EE-A016-6537E4A7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95" y="2092958"/>
            <a:ext cx="4373505" cy="3292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19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51DB-6745-4744-9E3D-E528207E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08" y="3429000"/>
            <a:ext cx="9560560" cy="102689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What if we tell you that these days are over…..</a:t>
            </a:r>
          </a:p>
        </p:txBody>
      </p:sp>
    </p:spTree>
    <p:extLst>
      <p:ext uri="{BB962C8B-B14F-4D97-AF65-F5344CB8AC3E}">
        <p14:creationId xmlns:p14="http://schemas.microsoft.com/office/powerpoint/2010/main" val="248909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35A2-0A28-4704-BAF1-62428A31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0" y="182880"/>
            <a:ext cx="8509683" cy="883920"/>
          </a:xfrm>
        </p:spPr>
        <p:txBody>
          <a:bodyPr/>
          <a:lstStyle/>
          <a:p>
            <a:pPr algn="ctr"/>
            <a:r>
              <a:rPr lang="en-IN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8987-8707-4523-B2DB-CFDBD0CD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60" y="1544320"/>
            <a:ext cx="10566400" cy="4775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are trying to build a smart building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Here we can consider car parking as a memory allocation problem.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will be using Memory management techniques such as best fit to park cars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Also to check if the car is Parked we will kick in some CV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Other opportunities in smart building will be considered where we need to have security for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Also we will guide the people parking using search algorithm to come out of parking.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 algorithm will be organized with priority for small cars. Thus leading a process scheduling problem.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0068-5977-4F60-B36A-20E4D4FE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F581-F948-4045-BB4E-68567B9B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Python system APIs.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Deep Learning APIs </a:t>
            </a:r>
            <a:r>
              <a:rPr lang="en-IN" dirty="0" err="1"/>
              <a:t>Tensorflow</a:t>
            </a:r>
            <a:r>
              <a:rPr lang="en-IN" dirty="0"/>
              <a:t>, </a:t>
            </a:r>
            <a:r>
              <a:rPr lang="en-IN" dirty="0" err="1"/>
              <a:t>PyTorch</a:t>
            </a:r>
            <a:r>
              <a:rPr lang="en-IN" dirty="0"/>
              <a:t>, </a:t>
            </a:r>
            <a:r>
              <a:rPr lang="en-IN" dirty="0" err="1"/>
              <a:t>Keras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Machine Learning APIs  Sci-Kit Learn.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Computer Vision APIs  Open-CV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Android Development to build an app for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261544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2401-0EB0-4E22-AD6B-75F11064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BB8A-5EB5-423E-AC56-67268CA4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Facial Detection and Recognition.</a:t>
            </a:r>
          </a:p>
          <a:p>
            <a:r>
              <a:rPr lang="en-IN" dirty="0"/>
              <a:t>2. Car path guidance using memory scheduling.</a:t>
            </a:r>
          </a:p>
          <a:p>
            <a:r>
              <a:rPr lang="en-IN" dirty="0"/>
              <a:t>3. Car parking detection.</a:t>
            </a:r>
          </a:p>
          <a:p>
            <a:r>
              <a:rPr lang="en-IN" dirty="0"/>
              <a:t>4. Car parking lane detection.</a:t>
            </a:r>
          </a:p>
          <a:p>
            <a:r>
              <a:rPr lang="en-IN" dirty="0"/>
              <a:t>5. Using ultrasound sensor for proper parking assistance.</a:t>
            </a:r>
          </a:p>
          <a:p>
            <a:r>
              <a:rPr lang="en-IN" dirty="0"/>
              <a:t>6.  Sending OTP to verify your identity using mobile number.</a:t>
            </a:r>
          </a:p>
          <a:p>
            <a:r>
              <a:rPr lang="en-IN" dirty="0"/>
              <a:t>7.  Sending messages if your car is not properly parked.</a:t>
            </a:r>
          </a:p>
          <a:p>
            <a:r>
              <a:rPr lang="en-IN" dirty="0"/>
              <a:t>8. An app for all guidance.</a:t>
            </a:r>
          </a:p>
        </p:txBody>
      </p:sp>
    </p:spTree>
    <p:extLst>
      <p:ext uri="{BB962C8B-B14F-4D97-AF65-F5344CB8AC3E}">
        <p14:creationId xmlns:p14="http://schemas.microsoft.com/office/powerpoint/2010/main" val="398330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828F-E7B5-41C5-A2AB-408F1411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246710" cy="876216"/>
          </a:xfrm>
        </p:spPr>
        <p:txBody>
          <a:bodyPr/>
          <a:lstStyle/>
          <a:p>
            <a:r>
              <a:rPr lang="en-IN" dirty="0"/>
              <a:t>Facial Detection and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E5EB-7DE6-46FC-94F5-7E70AE3C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Technology used Open-cv </a:t>
            </a:r>
            <a:r>
              <a:rPr lang="en-IN" dirty="0" err="1"/>
              <a:t>HaarsCascade</a:t>
            </a:r>
            <a:r>
              <a:rPr lang="en-IN" dirty="0"/>
              <a:t> classifier.</a:t>
            </a:r>
          </a:p>
          <a:p>
            <a:r>
              <a:rPr lang="en-IN" dirty="0"/>
              <a:t>This will help us to map the user with the car. </a:t>
            </a:r>
          </a:p>
          <a:p>
            <a:r>
              <a:rPr lang="en-IN" dirty="0"/>
              <a:t>Real-time face detection and recognition for recognizing the owner of car.</a:t>
            </a:r>
          </a:p>
          <a:p>
            <a:r>
              <a:rPr lang="en-IN" dirty="0"/>
              <a:t> Then use K Nearest Neighbours to find matching corresponding image.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8BA3D-5C60-428C-BAE1-0240BDC0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4" y="3798396"/>
            <a:ext cx="3826922" cy="28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86CE-AC82-4A2A-85B2-D4E26D64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Car path guidance using memory scheduling.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9FF4-AA6A-41F9-A31B-3D02954E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We consider best-fit and first-fit algorithms to determine the memory allocation.</a:t>
            </a:r>
          </a:p>
          <a:p>
            <a:r>
              <a:rPr lang="en-IN" dirty="0"/>
              <a:t> </a:t>
            </a:r>
            <a:r>
              <a:rPr lang="en-IN" b="1" dirty="0"/>
              <a:t>We consider the possibilities of three vehicle types SUV, LUV and 2-wheelers.</a:t>
            </a:r>
          </a:p>
          <a:p>
            <a:r>
              <a:rPr lang="en-IN" dirty="0"/>
              <a:t> This will help us to allocate resource properly.</a:t>
            </a:r>
          </a:p>
          <a:p>
            <a:r>
              <a:rPr lang="en-IN" dirty="0"/>
              <a:t> Working code in python.</a:t>
            </a:r>
          </a:p>
          <a:p>
            <a:r>
              <a:rPr lang="en-IN" dirty="0"/>
              <a:t> Link below </a:t>
            </a:r>
          </a:p>
          <a:p>
            <a:r>
              <a:rPr lang="en-IN">
                <a:hlinkClick r:id="rId2"/>
              </a:rPr>
              <a:t>https://github.com/abhishekkushwaha4u/OS-Hackathon/blob/master/car_parking/parking.py</a:t>
            </a:r>
            <a:endParaRPr lang="en-IN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27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71D-E848-4011-92B4-A3AFA803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2849"/>
          </a:xfrm>
        </p:spPr>
        <p:txBody>
          <a:bodyPr/>
          <a:lstStyle/>
          <a:p>
            <a:pPr algn="ctr"/>
            <a:r>
              <a:rPr lang="en-IN" dirty="0"/>
              <a:t>Car parking detection.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08DD-62C3-477A-87C0-BFC11E60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603" y="1455938"/>
            <a:ext cx="9534617" cy="5149048"/>
          </a:xfrm>
        </p:spPr>
        <p:txBody>
          <a:bodyPr/>
          <a:lstStyle/>
          <a:p>
            <a:r>
              <a:rPr lang="en-IN" dirty="0"/>
              <a:t> Parking detection is done using the top view image. </a:t>
            </a:r>
          </a:p>
          <a:p>
            <a:r>
              <a:rPr lang="en-IN" dirty="0"/>
              <a:t> We assume that we have cameras at a little height, the images are of small sizes.</a:t>
            </a:r>
          </a:p>
          <a:p>
            <a:r>
              <a:rPr lang="en-IN" dirty="0"/>
              <a:t> Technology used Deep Learning YOLO V3 approach.</a:t>
            </a:r>
          </a:p>
          <a:p>
            <a:r>
              <a:rPr lang="en-IN" dirty="0"/>
              <a:t> We had experimented with other CV techniques such as HOG, Masked RCNN.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CA9F49-9EC6-4D6A-AAA8-42318C65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27" y="3358938"/>
            <a:ext cx="1748339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3A995-78F6-40C8-8EC9-ADFCB40C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57" y="3358938"/>
            <a:ext cx="174833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856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773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Constantia</vt:lpstr>
      <vt:lpstr>Wingdings</vt:lpstr>
      <vt:lpstr>Wingdings 3</vt:lpstr>
      <vt:lpstr>Wisp</vt:lpstr>
      <vt:lpstr>SMART BUILDING</vt:lpstr>
      <vt:lpstr>HAVE YOU FACED THE HASSEL OF PARKING VEHICLES?</vt:lpstr>
      <vt:lpstr>What if we tell you that these days are over…..</vt:lpstr>
      <vt:lpstr>Our Idea</vt:lpstr>
      <vt:lpstr>APIs Used</vt:lpstr>
      <vt:lpstr>Our solution</vt:lpstr>
      <vt:lpstr>Facial Detection and Recognition</vt:lpstr>
      <vt:lpstr>Car path guidance using memory scheduling. </vt:lpstr>
      <vt:lpstr>Car parking detection.</vt:lpstr>
      <vt:lpstr>Car parking lane detection.</vt:lpstr>
      <vt:lpstr>Ultrasound sensor for distance estimation and guidance.</vt:lpstr>
      <vt:lpstr>Ultrasound Outputs</vt:lpstr>
      <vt:lpstr>Sending OTP API tested using PostMan</vt:lpstr>
      <vt:lpstr>Sending message if your car is parked in improper fashion.</vt:lpstr>
      <vt:lpstr>Integrated Mobile App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BUILDING</dc:title>
  <dc:creator>vaani tripathi</dc:creator>
  <cp:lastModifiedBy>Aditya Oke</cp:lastModifiedBy>
  <cp:revision>18</cp:revision>
  <dcterms:created xsi:type="dcterms:W3CDTF">2019-10-19T09:59:35Z</dcterms:created>
  <dcterms:modified xsi:type="dcterms:W3CDTF">2019-10-20T04:37:00Z</dcterms:modified>
</cp:coreProperties>
</file>