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F14E-EDE1-4C56-8CF7-74B2F3A0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453" y="116621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SMART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3457B-37DB-46B2-A996-37DB7563E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4573" y="4167779"/>
            <a:ext cx="8915399" cy="112628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IN" sz="2400" b="1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1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Making your vision come true, that is what we do</a:t>
            </a:r>
            <a:endParaRPr lang="en-IN" sz="2800" b="1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44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60D2-2D1A-430D-B59A-6B92A99B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60" y="223520"/>
            <a:ext cx="9960291" cy="148796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Constantia" panose="02030602050306030303" pitchFamily="18" charset="0"/>
              </a:rPr>
              <a:t>HAVE YOU FACED THE HASSEL OF PARKING VEHICLES?</a:t>
            </a:r>
          </a:p>
        </p:txBody>
      </p:sp>
      <p:pic>
        <p:nvPicPr>
          <p:cNvPr id="1026" name="Picture 2" descr="Image result for car parking problems">
            <a:extLst>
              <a:ext uri="{FF2B5EF4-FFF2-40B4-BE49-F238E27FC236}">
                <a16:creationId xmlns:a16="http://schemas.microsoft.com/office/drawing/2014/main" id="{EFCF2A2A-8E47-4B02-9F6D-9B83D10F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98" y="2092959"/>
            <a:ext cx="5185501" cy="3292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 parking problems">
            <a:extLst>
              <a:ext uri="{FF2B5EF4-FFF2-40B4-BE49-F238E27FC236}">
                <a16:creationId xmlns:a16="http://schemas.microsoft.com/office/drawing/2014/main" id="{08BB423E-488E-42EE-A016-6537E4A7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95" y="2092958"/>
            <a:ext cx="4373505" cy="3292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19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51DB-6745-4744-9E3D-E528207E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840" y="3429000"/>
            <a:ext cx="9560560" cy="102689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What if we tell you that these days are over…..</a:t>
            </a:r>
          </a:p>
        </p:txBody>
      </p:sp>
    </p:spTree>
    <p:extLst>
      <p:ext uri="{BB962C8B-B14F-4D97-AF65-F5344CB8AC3E}">
        <p14:creationId xmlns:p14="http://schemas.microsoft.com/office/powerpoint/2010/main" val="248909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35A2-0A28-4704-BAF1-62428A31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0" y="182880"/>
            <a:ext cx="8509683" cy="883920"/>
          </a:xfrm>
        </p:spPr>
        <p:txBody>
          <a:bodyPr/>
          <a:lstStyle/>
          <a:p>
            <a:pPr algn="ctr"/>
            <a:r>
              <a:rPr lang="en-IN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8987-8707-4523-B2DB-CFDBD0CD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60" y="1544320"/>
            <a:ext cx="10566400" cy="4775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are trying to build a smart building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Here we can consider car parking as a memory allocation problem.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will be using Memory management techniques such as best fit to park cars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Also to check if the car is Parked we will kick in some CV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Other opportunities in smart building will be considered where we need to have security for 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Also we will guide the people parking using search algorithm to come out of parking.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Search algorithm will be organized with priority for small cars. Thus leading a process scheduling problem.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99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0068-5977-4F60-B36A-20E4D4FE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F581-F948-4045-BB4E-68567B9B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Python system APIs.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Deep Learning APIs </a:t>
            </a:r>
            <a:r>
              <a:rPr lang="en-IN" dirty="0" err="1"/>
              <a:t>Tensorflow</a:t>
            </a:r>
            <a:r>
              <a:rPr lang="en-IN" dirty="0"/>
              <a:t>, </a:t>
            </a:r>
            <a:r>
              <a:rPr lang="en-IN" dirty="0" err="1"/>
              <a:t>PyTorch</a:t>
            </a:r>
            <a:r>
              <a:rPr lang="en-IN" dirty="0"/>
              <a:t>, </a:t>
            </a:r>
            <a:r>
              <a:rPr lang="en-IN" dirty="0" err="1"/>
              <a:t>Keras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Machine Learning APIs  Sci-Kit Learn.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Computer Vision APIs  Open-CV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Android Development to build an app for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26154476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Constantia</vt:lpstr>
      <vt:lpstr>Wingdings</vt:lpstr>
      <vt:lpstr>Wingdings 3</vt:lpstr>
      <vt:lpstr>Wisp</vt:lpstr>
      <vt:lpstr>SMART BUILDING</vt:lpstr>
      <vt:lpstr>HAVE YOU FACED THE HASSEL OF PARKING VEHICLES?</vt:lpstr>
      <vt:lpstr>What if we tell you that these days are over…..</vt:lpstr>
      <vt:lpstr>Our Idea</vt:lpstr>
      <vt:lpstr>APIs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BUILDING</dc:title>
  <dc:creator>vaani tripathi</dc:creator>
  <cp:lastModifiedBy>vaani tripathi</cp:lastModifiedBy>
  <cp:revision>3</cp:revision>
  <dcterms:created xsi:type="dcterms:W3CDTF">2019-10-19T09:59:35Z</dcterms:created>
  <dcterms:modified xsi:type="dcterms:W3CDTF">2019-10-19T10:27:37Z</dcterms:modified>
</cp:coreProperties>
</file>