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1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8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3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4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BB27-43A0-4CE7-90F9-ECC847C05B2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8552"/>
              </p:ext>
            </p:extLst>
          </p:nvPr>
        </p:nvGraphicFramePr>
        <p:xfrm>
          <a:off x="7524328" y="4221088"/>
          <a:ext cx="1236345" cy="2328799"/>
        </p:xfrm>
        <a:graphic>
          <a:graphicData uri="http://schemas.openxmlformats.org/drawingml/2006/table">
            <a:tbl>
              <a:tblPr/>
              <a:tblGrid>
                <a:gridCol w="1236345"/>
              </a:tblGrid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팀 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김현우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최재혁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강충만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임형욱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3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이승원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190337" y="352342"/>
            <a:ext cx="859722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fontAlgn="base"/>
            <a:r>
              <a:rPr lang="en-US" altLang="ko-KR" sz="2000" b="1" dirty="0"/>
              <a:t>C#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ORACLE</a:t>
            </a:r>
            <a:r>
              <a:rPr lang="ko-KR" altLang="en-US" sz="2000" b="1" dirty="0"/>
              <a:t>을 활용한 데이터베이스활용</a:t>
            </a:r>
          </a:p>
          <a:p>
            <a:pPr algn="r" fontAlgn="base"/>
            <a:r>
              <a:rPr lang="ko-KR" altLang="en-US" sz="2000" b="1" dirty="0"/>
              <a:t>			 	 프로젝트 수행계획서</a:t>
            </a:r>
          </a:p>
          <a:p>
            <a:pPr algn="r" fontAlgn="base"/>
            <a:r>
              <a:rPr lang="ko-KR" altLang="en-US" sz="2000" b="1" dirty="0"/>
              <a:t>						 </a:t>
            </a:r>
            <a:r>
              <a:rPr lang="en-US" altLang="ko-KR" sz="2000" b="1" dirty="0"/>
              <a:t>Project Management Plan</a:t>
            </a:r>
            <a:endParaRPr lang="ko-KR" altLang="en-US" sz="2000" b="1" dirty="0"/>
          </a:p>
          <a:p>
            <a:endParaRPr lang="ko-KR" alt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29110376"/>
          <p:cNvSpPr>
            <a:spLocks noChangeShapeType="1"/>
          </p:cNvSpPr>
          <p:nvPr/>
        </p:nvSpPr>
        <p:spPr bwMode="auto">
          <a:xfrm>
            <a:off x="1403648" y="1700808"/>
            <a:ext cx="6918325" cy="0"/>
          </a:xfrm>
          <a:prstGeom prst="line">
            <a:avLst/>
          </a:prstGeom>
          <a:noFill/>
          <a:ln w="539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45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68465"/>
            <a:ext cx="4545757" cy="45457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99892" y="112474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6462836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		1</a:t>
            </a:r>
            <a:r>
              <a:rPr lang="en-US" altLang="ko-KR" dirty="0"/>
              <a:t>. </a:t>
            </a: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ko-KR" altLang="en-US" dirty="0" err="1"/>
              <a:t>역활분담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2919048" descr="EMB000045003e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30" y="2276872"/>
            <a:ext cx="4953000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0648"/>
            <a:ext cx="8136904" cy="619268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fontAlgn="base"/>
            <a:r>
              <a:rPr lang="ko-KR" altLang="en-US" sz="1800" dirty="0"/>
              <a:t>* 지금까지 배운 </a:t>
            </a:r>
            <a:r>
              <a:rPr lang="en-US" altLang="ko-KR" sz="1800" dirty="0"/>
              <a:t>C#</a:t>
            </a:r>
            <a:r>
              <a:rPr lang="ko-KR" altLang="en-US" sz="1800" dirty="0"/>
              <a:t>과 </a:t>
            </a:r>
            <a:r>
              <a:rPr lang="en-US" altLang="ko-KR" sz="1800" dirty="0"/>
              <a:t>ORACLE</a:t>
            </a:r>
            <a:r>
              <a:rPr lang="ko-KR" altLang="en-US" sz="1800" dirty="0"/>
              <a:t>을 토대로 활용한 </a:t>
            </a:r>
          </a:p>
          <a:p>
            <a:pPr fontAlgn="base"/>
            <a:r>
              <a:rPr lang="ko-KR" altLang="en-US" sz="1800" dirty="0" err="1"/>
              <a:t>오라클</a:t>
            </a:r>
            <a:r>
              <a:rPr lang="ko-KR" altLang="en-US" sz="1800" dirty="0"/>
              <a:t> 데이터를 </a:t>
            </a:r>
            <a:r>
              <a:rPr lang="en-US" altLang="ko-KR" sz="1800" dirty="0"/>
              <a:t>c#</a:t>
            </a:r>
            <a:r>
              <a:rPr lang="ko-KR" altLang="en-US" sz="1800" dirty="0"/>
              <a:t>을 이용해 입력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 </a:t>
            </a:r>
            <a:r>
              <a:rPr lang="ko-KR" altLang="en-US" sz="1800" dirty="0" smtClean="0"/>
              <a:t>기능</a:t>
            </a:r>
            <a:endParaRPr lang="en-US" altLang="ko-KR" sz="1800" dirty="0" smtClean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 smtClean="0"/>
          </a:p>
          <a:p>
            <a:pPr fontAlgn="base"/>
            <a:r>
              <a:rPr lang="en-US" altLang="ko-KR" sz="1800" dirty="0" smtClean="0"/>
              <a:t>2</a:t>
            </a:r>
            <a:r>
              <a:rPr lang="en-US" altLang="ko-KR" sz="1800" dirty="0"/>
              <a:t>.</a:t>
            </a:r>
            <a:r>
              <a:rPr lang="ko-KR" altLang="en-US" sz="1800" dirty="0"/>
              <a:t>프로젝트 목적</a:t>
            </a:r>
          </a:p>
          <a:p>
            <a:pPr fontAlgn="base"/>
            <a:r>
              <a:rPr lang="ko-KR" altLang="en-US" sz="1800" dirty="0"/>
              <a:t>국가지원 스마트 </a:t>
            </a:r>
            <a:r>
              <a:rPr lang="ko-KR" altLang="en-US" sz="1800" dirty="0" err="1"/>
              <a:t>팩토리</a:t>
            </a:r>
            <a:r>
              <a:rPr lang="ko-KR" altLang="en-US" sz="1800" dirty="0"/>
              <a:t> 수업을 진행 함에 있어서 팀 프로젝트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역할 분담 및 일정관리와 문서작성 산출물 작성에 대한 경험을 하여 수 </a:t>
            </a:r>
            <a:r>
              <a:rPr lang="ko-KR" altLang="en-US" sz="1800" dirty="0" err="1"/>
              <a:t>료후</a:t>
            </a:r>
            <a:r>
              <a:rPr lang="ko-KR" altLang="en-US" sz="1800" dirty="0"/>
              <a:t> 취업하는 본 업무에서도 실전 경험을 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/>
            <a:r>
              <a:rPr lang="ko-KR" altLang="en-US" sz="1800" dirty="0"/>
              <a:t>팀원의 프로젝트 이해도 증가</a:t>
            </a:r>
          </a:p>
          <a:p>
            <a:pPr fontAlgn="base"/>
            <a:r>
              <a:rPr lang="ko-KR" altLang="en-US" sz="1800" dirty="0"/>
              <a:t>분업의 효과 및 역할의 이해도 증가</a:t>
            </a:r>
          </a:p>
          <a:p>
            <a:pPr fontAlgn="base"/>
            <a:r>
              <a:rPr lang="en-US" altLang="ko-KR" sz="1800" dirty="0"/>
              <a:t>C# </a:t>
            </a:r>
            <a:r>
              <a:rPr lang="ko-KR" altLang="en-US" sz="1800" dirty="0"/>
              <a:t>프로그래밍 능력의 증가</a:t>
            </a:r>
          </a:p>
          <a:p>
            <a:pPr fontAlgn="base"/>
            <a:r>
              <a:rPr lang="en-US" altLang="ko-KR" sz="1800" dirty="0" err="1"/>
              <a:t>Git</a:t>
            </a:r>
            <a:r>
              <a:rPr lang="en-US" altLang="ko-KR" sz="1800" dirty="0"/>
              <a:t> Hub </a:t>
            </a:r>
            <a:r>
              <a:rPr lang="ko-KR" altLang="en-US" sz="1800" dirty="0"/>
              <a:t>사용법 </a:t>
            </a:r>
            <a:r>
              <a:rPr lang="ko-KR" altLang="en-US" sz="1800" dirty="0" err="1"/>
              <a:t>익힘으로서</a:t>
            </a:r>
            <a:r>
              <a:rPr lang="ko-KR" altLang="en-US" sz="1800" dirty="0"/>
              <a:t> 개발 능력 증가</a:t>
            </a:r>
          </a:p>
          <a:p>
            <a:pPr fontAlgn="base"/>
            <a:r>
              <a:rPr lang="en-US" altLang="ko-KR" sz="1800" dirty="0"/>
              <a:t>DB Oracle </a:t>
            </a:r>
            <a:r>
              <a:rPr lang="ko-KR" altLang="en-US" sz="1800" dirty="0"/>
              <a:t>활용으로 개발 능력 증가</a:t>
            </a:r>
          </a:p>
          <a:p>
            <a:endParaRPr lang="ko-KR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333891736"/>
          <p:cNvSpPr>
            <a:spLocks noChangeArrowheads="1"/>
          </p:cNvSpPr>
          <p:nvPr/>
        </p:nvSpPr>
        <p:spPr bwMode="auto">
          <a:xfrm>
            <a:off x="323528" y="1412776"/>
            <a:ext cx="4896544" cy="136815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*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지금까지 배운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C#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과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ORACLE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을 토대로 활용한 </a:t>
            </a: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오라클 데이터를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c#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을 이용해 입력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수정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삭제 기능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5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3164"/>
            <a:ext cx="3744416" cy="648072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프로그램 설명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222920408" descr="EMB000045003e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375"/>
            <a:ext cx="2170112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22922328" descr="EMB000045003e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47" y="1007375"/>
            <a:ext cx="2667989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222920808" descr="DRW000045003e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9" y="4554010"/>
            <a:ext cx="2636837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7144"/>
              </p:ext>
            </p:extLst>
          </p:nvPr>
        </p:nvGraphicFramePr>
        <p:xfrm>
          <a:off x="5065366" y="5662968"/>
          <a:ext cx="1592834" cy="838962"/>
        </p:xfrm>
        <a:graphic>
          <a:graphicData uri="http://schemas.openxmlformats.org/drawingml/2006/table">
            <a:tbl>
              <a:tblPr/>
              <a:tblGrid>
                <a:gridCol w="1592834"/>
              </a:tblGrid>
              <a:tr h="258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INSERT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258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DELETE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5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75075" y="3443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_x333473280" descr="DRW00004500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66" y="4514557"/>
            <a:ext cx="1631950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335071608"/>
          <p:cNvSpPr>
            <a:spLocks noChangeArrowheads="1"/>
          </p:cNvSpPr>
          <p:nvPr/>
        </p:nvSpPr>
        <p:spPr bwMode="auto">
          <a:xfrm>
            <a:off x="7092280" y="1251277"/>
            <a:ext cx="1512168" cy="52007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INSERT_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334786912"/>
          <p:cNvSpPr>
            <a:spLocks noChangeArrowheads="1"/>
          </p:cNvSpPr>
          <p:nvPr/>
        </p:nvSpPr>
        <p:spPr bwMode="auto">
          <a:xfrm>
            <a:off x="2997200" y="93233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335075688"/>
          <p:cNvSpPr>
            <a:spLocks noChangeArrowheads="1"/>
          </p:cNvSpPr>
          <p:nvPr/>
        </p:nvSpPr>
        <p:spPr bwMode="auto">
          <a:xfrm>
            <a:off x="3149600" y="94757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335073048"/>
          <p:cNvSpPr>
            <a:spLocks noChangeArrowheads="1"/>
          </p:cNvSpPr>
          <p:nvPr/>
        </p:nvSpPr>
        <p:spPr bwMode="auto">
          <a:xfrm>
            <a:off x="3302000" y="96281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335072728"/>
          <p:cNvSpPr>
            <a:spLocks noChangeArrowheads="1"/>
          </p:cNvSpPr>
          <p:nvPr/>
        </p:nvSpPr>
        <p:spPr bwMode="auto">
          <a:xfrm>
            <a:off x="3454400" y="97805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335071768"/>
          <p:cNvSpPr>
            <a:spLocks noChangeArrowheads="1"/>
          </p:cNvSpPr>
          <p:nvPr/>
        </p:nvSpPr>
        <p:spPr bwMode="auto">
          <a:xfrm>
            <a:off x="3606800" y="99329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333695600"/>
          <p:cNvSpPr>
            <a:spLocks noChangeArrowheads="1"/>
          </p:cNvSpPr>
          <p:nvPr/>
        </p:nvSpPr>
        <p:spPr bwMode="auto">
          <a:xfrm>
            <a:off x="3759200" y="100853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55" name="_x137416632" descr="EMB000045003e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" y="381000"/>
            <a:ext cx="6683375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57" name="_x137416632" descr="EMB000045003e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4" y="3155950"/>
            <a:ext cx="6296025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_x333693520"/>
          <p:cNvSpPr>
            <a:spLocks noChangeArrowheads="1"/>
          </p:cNvSpPr>
          <p:nvPr/>
        </p:nvSpPr>
        <p:spPr bwMode="auto">
          <a:xfrm>
            <a:off x="7092280" y="5157192"/>
            <a:ext cx="1512168" cy="504676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3892216" descr="EMB000045003e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599237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229118168"/>
          <p:cNvSpPr>
            <a:spLocks noChangeArrowheads="1"/>
          </p:cNvSpPr>
          <p:nvPr/>
        </p:nvSpPr>
        <p:spPr bwMode="auto">
          <a:xfrm>
            <a:off x="7020272" y="2348880"/>
            <a:ext cx="1728192" cy="63770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UPDATE_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C#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37416632" descr="EMB000045003f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" y="1484784"/>
            <a:ext cx="6840538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34786272"/>
          <p:cNvSpPr>
            <a:spLocks noChangeArrowheads="1"/>
          </p:cNvSpPr>
          <p:nvPr/>
        </p:nvSpPr>
        <p:spPr bwMode="auto">
          <a:xfrm>
            <a:off x="7076650" y="1764568"/>
            <a:ext cx="1656184" cy="504056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ORACLE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연결코드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4" name="_x140675552" descr="EMB000045003f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" y="2830090"/>
            <a:ext cx="685070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29117048"/>
          <p:cNvSpPr>
            <a:spLocks noChangeArrowheads="1"/>
          </p:cNvSpPr>
          <p:nvPr/>
        </p:nvSpPr>
        <p:spPr bwMode="auto">
          <a:xfrm>
            <a:off x="3041650" y="10198100"/>
            <a:ext cx="1477963" cy="41116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TreeView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_x334786272"/>
          <p:cNvSpPr>
            <a:spLocks noChangeArrowheads="1"/>
          </p:cNvSpPr>
          <p:nvPr/>
        </p:nvSpPr>
        <p:spPr bwMode="auto">
          <a:xfrm>
            <a:off x="7165760" y="4289922"/>
            <a:ext cx="1567073" cy="507229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err="1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TreeView</a:t>
            </a:r>
            <a:r>
              <a:rPr kumimoji="1" lang="ko-KR" altLang="en-US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35079448" descr="EMB000045003f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0401"/>
            <a:ext cx="4320480" cy="28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335076248" descr="EMB000045003f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53387"/>
            <a:ext cx="5044207" cy="3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개선점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22738"/>
              </p:ext>
            </p:extLst>
          </p:nvPr>
        </p:nvGraphicFramePr>
        <p:xfrm>
          <a:off x="906125" y="1988840"/>
          <a:ext cx="7200801" cy="3045252"/>
        </p:xfrm>
        <a:graphic>
          <a:graphicData uri="http://schemas.openxmlformats.org/drawingml/2006/table">
            <a:tbl>
              <a:tblPr/>
              <a:tblGrid>
                <a:gridCol w="2400267"/>
                <a:gridCol w="2400267"/>
                <a:gridCol w="2400267"/>
              </a:tblGrid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exec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구문 사용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시퀀스를 이용한 프로시저 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실패원인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보낸 텍스트에서 매개변수를 매개변수라고 인식하지 못함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에선 변수선언을 할 수 없음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구문에서 매개변수들을 매개변수로 인식할 수 있도록 일일이 지정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exec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구문을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사용할수있게함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45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Office PowerPoint</Application>
  <PresentationFormat>화면 슬라이드 쇼(4:3)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C# 코드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2020-09-09T08:40:59Z</dcterms:created>
  <dcterms:modified xsi:type="dcterms:W3CDTF">2020-09-09T09:14:13Z</dcterms:modified>
</cp:coreProperties>
</file>