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80" r:id="rId5"/>
    <p:sldId id="281" r:id="rId6"/>
    <p:sldId id="282" r:id="rId7"/>
    <p:sldId id="263" r:id="rId8"/>
    <p:sldId id="265" r:id="rId9"/>
    <p:sldId id="270" r:id="rId10"/>
    <p:sldId id="267" r:id="rId11"/>
    <p:sldId id="271" r:id="rId12"/>
    <p:sldId id="273" r:id="rId13"/>
    <p:sldId id="272" r:id="rId14"/>
    <p:sldId id="276" r:id="rId15"/>
    <p:sldId id="266" r:id="rId16"/>
    <p:sldId id="277" r:id="rId17"/>
    <p:sldId id="269" r:id="rId18"/>
    <p:sldId id="278" r:id="rId19"/>
    <p:sldId id="279" r:id="rId20"/>
    <p:sldId id="285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8" autoAdjust="0"/>
    <p:restoredTop sz="94660"/>
  </p:normalViewPr>
  <p:slideViewPr>
    <p:cSldViewPr snapToGrid="0">
      <p:cViewPr>
        <p:scale>
          <a:sx n="124" d="100"/>
          <a:sy n="124" d="100"/>
        </p:scale>
        <p:origin x="-1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980027" y="2936151"/>
            <a:ext cx="74754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793E3"/>
                </a:solidFill>
              </a:rPr>
              <a:t>C#</a:t>
            </a:r>
            <a:r>
              <a:rPr lang="ko-KR" altLang="en-US" sz="1600" b="1" kern="0" dirty="0">
                <a:solidFill>
                  <a:srgbClr val="5793E3"/>
                </a:solidFill>
              </a:rPr>
              <a:t>을 이용한 </a:t>
            </a:r>
            <a:endParaRPr lang="en-US" altLang="ko-KR" sz="1600" b="1" kern="0" dirty="0" smtClean="0">
              <a:solidFill>
                <a:srgbClr val="5793E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800" b="1" kern="0" dirty="0" smtClean="0">
                <a:solidFill>
                  <a:srgbClr val="5793E3"/>
                </a:solidFill>
              </a:rPr>
              <a:t>기차예약 프로그램</a:t>
            </a:r>
            <a:endParaRPr lang="en-US" altLang="ko-KR" sz="4800" b="1" kern="0" dirty="0" smtClean="0">
              <a:solidFill>
                <a:srgbClr val="5793E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 smtClean="0">
                <a:solidFill>
                  <a:srgbClr val="5793E3"/>
                </a:solidFill>
              </a:rPr>
              <a:t> 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92395" y="1391293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3" y="1602704"/>
            <a:ext cx="965866" cy="9658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52787" y="4782810"/>
            <a:ext cx="2175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200" b="1" kern="0" dirty="0" smtClean="0">
                <a:solidFill>
                  <a:srgbClr val="5793E3"/>
                </a:solidFill>
              </a:rPr>
              <a:t>5</a:t>
            </a:r>
            <a:r>
              <a:rPr lang="ko-KR" altLang="en-US" sz="1200" b="1" kern="0" dirty="0" smtClean="0">
                <a:solidFill>
                  <a:srgbClr val="5793E3"/>
                </a:solidFill>
              </a:rPr>
              <a:t>조</a:t>
            </a:r>
            <a:r>
              <a:rPr lang="en-US" altLang="ko-KR" sz="1200" b="1" kern="0" dirty="0" smtClean="0">
                <a:solidFill>
                  <a:srgbClr val="5793E3"/>
                </a:solidFill>
              </a:rPr>
              <a:t>: </a:t>
            </a:r>
            <a:r>
              <a:rPr lang="ko-KR" altLang="en-US" sz="1200" b="1" kern="0" dirty="0" smtClean="0">
                <a:solidFill>
                  <a:srgbClr val="5793E3"/>
                </a:solidFill>
              </a:rPr>
              <a:t>김완수</a:t>
            </a:r>
            <a:r>
              <a:rPr lang="en-US" altLang="ko-KR" sz="1200" b="1" kern="0" dirty="0">
                <a:solidFill>
                  <a:srgbClr val="5793E3"/>
                </a:solidFill>
              </a:rPr>
              <a:t> </a:t>
            </a:r>
            <a:r>
              <a:rPr lang="ko-KR" altLang="en-US" sz="1200" b="1" kern="0" dirty="0" smtClean="0">
                <a:solidFill>
                  <a:srgbClr val="5793E3"/>
                </a:solidFill>
              </a:rPr>
              <a:t>김현우</a:t>
            </a:r>
            <a:r>
              <a:rPr lang="en-US" altLang="ko-KR" sz="12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1200" b="1" kern="0" dirty="0" smtClean="0">
                <a:solidFill>
                  <a:srgbClr val="5793E3"/>
                </a:solidFill>
              </a:rPr>
              <a:t>허선용</a:t>
            </a:r>
            <a:endParaRPr lang="ko-KR" altLang="en-US" sz="1200" b="1" kern="0" dirty="0">
              <a:solidFill>
                <a:srgbClr val="579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60" y="2432188"/>
            <a:ext cx="6386714" cy="3838399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기능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2027" y="1018571"/>
            <a:ext cx="6741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전체조회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0" y="2807670"/>
            <a:ext cx="2257740" cy="17528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13060" y="2562610"/>
            <a:ext cx="2079746" cy="1263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592806" y="2967623"/>
            <a:ext cx="879893" cy="334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27" y="2264963"/>
            <a:ext cx="6244737" cy="3745285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기능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2027" y="1018571"/>
            <a:ext cx="6741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출발역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도착역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조회 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17845" y="2264965"/>
            <a:ext cx="2836635" cy="1263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544640" y="2435839"/>
            <a:ext cx="1173207" cy="51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544640" y="3457815"/>
            <a:ext cx="1269256" cy="48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0270" y="2562610"/>
            <a:ext cx="2274370" cy="10565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출발역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도착역을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입력하면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아래에서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정보를 확인 할 수 있습니다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05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41" y="2170931"/>
            <a:ext cx="6244737" cy="3745285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기능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2027" y="1018571"/>
            <a:ext cx="67415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출발역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도착역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조회 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17846" y="2264965"/>
            <a:ext cx="2659902" cy="1263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544640" y="2435839"/>
            <a:ext cx="1173207" cy="51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544640" y="3457815"/>
            <a:ext cx="1289693" cy="461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0270" y="2562610"/>
            <a:ext cx="2274370" cy="10565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출발역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도착역을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입력하면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아래에서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정보를 확인 할 수 있습니다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010366" y="2435839"/>
            <a:ext cx="1918481" cy="902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928847" y="3090895"/>
            <a:ext cx="1959428" cy="57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720351" y="3674527"/>
            <a:ext cx="2274370" cy="10565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원하는 열차를 클릭하면 열차번호가 입력되고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예약버튼을 누르면 좌석을 선택할 수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406652">
            <a:off x="7091144" y="3476750"/>
            <a:ext cx="211382" cy="307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35" y="1884469"/>
            <a:ext cx="5488670" cy="3294569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기능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2806" y="838219"/>
            <a:ext cx="67415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예약기능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182642" y="2911172"/>
            <a:ext cx="879893" cy="4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r="6218"/>
          <a:stretch/>
        </p:blipFill>
        <p:spPr>
          <a:xfrm>
            <a:off x="712694" y="2430014"/>
            <a:ext cx="2115030" cy="1148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60200" y="2533579"/>
            <a:ext cx="1322442" cy="7551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3406652">
            <a:off x="6038431" y="3136300"/>
            <a:ext cx="211382" cy="307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7590391">
            <a:off x="5483900" y="4233484"/>
            <a:ext cx="211382" cy="3073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8487" y="1550852"/>
            <a:ext cx="300445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현재 몇 번째 칸인지 표시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56508" y="1884469"/>
            <a:ext cx="1333517" cy="8976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35" y="1884469"/>
            <a:ext cx="5488670" cy="3294569"/>
          </a:xfrm>
          <a:prstGeom prst="rect">
            <a:avLst/>
          </a:prstGeom>
        </p:spPr>
      </p:pic>
      <p:sp>
        <p:nvSpPr>
          <p:cNvPr id="20" name="아래쪽 화살표 19"/>
          <p:cNvSpPr/>
          <p:nvPr/>
        </p:nvSpPr>
        <p:spPr>
          <a:xfrm rot="3406652">
            <a:off x="6038431" y="3136300"/>
            <a:ext cx="211382" cy="307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기능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92806" y="838219"/>
            <a:ext cx="6741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예약기능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3182642" y="2911172"/>
            <a:ext cx="879893" cy="4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r="6218"/>
          <a:stretch/>
        </p:blipFill>
        <p:spPr>
          <a:xfrm>
            <a:off x="712694" y="2430014"/>
            <a:ext cx="2115030" cy="1148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60200" y="2533579"/>
            <a:ext cx="1322442" cy="7551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30591" y="2663481"/>
            <a:ext cx="1797348" cy="1242651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8107989" y="3373922"/>
            <a:ext cx="1581577" cy="360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689565" y="3284808"/>
            <a:ext cx="2067005" cy="10566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빈좌석을</a:t>
            </a:r>
            <a:r>
              <a:rPr lang="ko-KR" altLang="en-US" sz="1200" dirty="0" smtClean="0">
                <a:solidFill>
                  <a:schemeClr val="tx1"/>
                </a:solidFill>
              </a:rPr>
              <a:t> 클릭하면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예약확인창이</a:t>
            </a:r>
            <a:r>
              <a:rPr lang="ko-KR" altLang="en-US" sz="1200" dirty="0" smtClean="0">
                <a:solidFill>
                  <a:schemeClr val="tx1"/>
                </a:solidFill>
              </a:rPr>
              <a:t> 뜹니다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57" y="2722336"/>
            <a:ext cx="1710015" cy="1114863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7590391">
            <a:off x="5483900" y="4233484"/>
            <a:ext cx="211382" cy="307361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2207" y="4488556"/>
            <a:ext cx="1668276" cy="1256401"/>
          </a:xfrm>
          <a:prstGeom prst="rect">
            <a:avLst/>
          </a:prstGeom>
          <a:solidFill>
            <a:srgbClr val="FF7C8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390483" y="5040725"/>
            <a:ext cx="1581577" cy="360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972059" y="4951611"/>
            <a:ext cx="2067005" cy="10566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예약된 좌석을 클릭하면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취소창이</a:t>
            </a:r>
            <a:r>
              <a:rPr lang="ko-KR" altLang="en-US" sz="1200" dirty="0" smtClean="0">
                <a:solidFill>
                  <a:schemeClr val="tx1"/>
                </a:solidFill>
              </a:rPr>
              <a:t> 발생합니다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예를 누르면 취소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07" y="4526050"/>
            <a:ext cx="1668276" cy="10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95" y="1968668"/>
            <a:ext cx="5438393" cy="32616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61" y="2610080"/>
            <a:ext cx="5500799" cy="3305967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기능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36406" y="3216618"/>
            <a:ext cx="1072264" cy="5970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endCxn id="15" idx="1"/>
          </p:cNvCxnSpPr>
          <p:nvPr/>
        </p:nvCxnSpPr>
        <p:spPr>
          <a:xfrm>
            <a:off x="1472717" y="2716921"/>
            <a:ext cx="2063689" cy="7982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0270" y="2264605"/>
            <a:ext cx="1202447" cy="6627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 완료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2806" y="838219"/>
            <a:ext cx="67415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예약기능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70063" y="4585966"/>
            <a:ext cx="880212" cy="616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084680" y="3930895"/>
            <a:ext cx="995186" cy="6550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079866" y="3268121"/>
            <a:ext cx="1202447" cy="662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 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Code</a:t>
            </a: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033898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0" y="2562610"/>
            <a:ext cx="1915049" cy="246879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31441" y="1052507"/>
            <a:ext cx="674152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솔루션 탐색기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68231" y="2663054"/>
            <a:ext cx="1559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728090" y="2463884"/>
            <a:ext cx="2900284" cy="3983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데이터를 관리하기 위한 클래스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58800" y="4359945"/>
            <a:ext cx="1559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418659" y="4160775"/>
            <a:ext cx="2900284" cy="311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기차의 상태를 저장하는 클래스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endCxn id="20" idx="1"/>
          </p:cNvCxnSpPr>
          <p:nvPr/>
        </p:nvCxnSpPr>
        <p:spPr>
          <a:xfrm>
            <a:off x="1942072" y="4758285"/>
            <a:ext cx="15577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499791" y="4611661"/>
            <a:ext cx="2900284" cy="29324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예약상태를 저장하는 클래스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44" y="2344619"/>
            <a:ext cx="3208480" cy="24674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277" y="5048028"/>
            <a:ext cx="2371554" cy="66659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792944" y="2320982"/>
            <a:ext cx="3208480" cy="249109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92944" y="5031408"/>
            <a:ext cx="3208480" cy="6832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Code</a:t>
            </a: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9" y="1734792"/>
            <a:ext cx="5576486" cy="24554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4251695"/>
            <a:ext cx="2671963" cy="215504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23525" y="2236054"/>
            <a:ext cx="4002047" cy="4303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63947" y="2954288"/>
            <a:ext cx="4827687" cy="12359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5529" y="4251695"/>
            <a:ext cx="2549019" cy="21550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08389" y="1085466"/>
            <a:ext cx="6741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Xml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불러오는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Load() </a:t>
            </a: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메서드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 flipV="1">
            <a:off x="4879361" y="2562610"/>
            <a:ext cx="2010141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889502" y="2119819"/>
            <a:ext cx="2623332" cy="7616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Xml</a:t>
            </a:r>
            <a:r>
              <a:rPr lang="ko-KR" altLang="en-US" sz="1200" dirty="0" smtClean="0">
                <a:solidFill>
                  <a:schemeClr val="tx1"/>
                </a:solidFill>
              </a:rPr>
              <a:t>의 데이터를 모두 읽어드린다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XML</a:t>
            </a:r>
            <a:r>
              <a:rPr lang="ko-KR" altLang="en-US" sz="1200" dirty="0" smtClean="0">
                <a:solidFill>
                  <a:schemeClr val="tx1"/>
                </a:solidFill>
              </a:rPr>
              <a:t>타입으로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파싱한다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 flipV="1">
            <a:off x="5897719" y="3912274"/>
            <a:ext cx="10050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902790" y="3464720"/>
            <a:ext cx="2623332" cy="7616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XML</a:t>
            </a:r>
            <a:r>
              <a:rPr lang="ko-KR" altLang="en-US" sz="1200" dirty="0" smtClean="0">
                <a:solidFill>
                  <a:schemeClr val="tx1"/>
                </a:solidFill>
              </a:rPr>
              <a:t>데이터 안의 변수들을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임시변수에 저장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3634548" y="5686004"/>
            <a:ext cx="326978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904329" y="5238450"/>
            <a:ext cx="2623332" cy="7616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임시변수를 클래스변수에 할당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클래스를 리스트에 저장시킨다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5" y="1896936"/>
            <a:ext cx="4609323" cy="2819469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Code</a:t>
            </a: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9" y="5134598"/>
            <a:ext cx="5010850" cy="127652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408389" y="1085466"/>
            <a:ext cx="867859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Xml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저장하는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Save(), Xml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파일생성 </a:t>
            </a:r>
            <a:r>
              <a:rPr lang="en-US" altLang="ko-KR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CreatFile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()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0688" y="5552178"/>
            <a:ext cx="4801188" cy="6740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5401876" y="5772860"/>
            <a:ext cx="1421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823422" y="5573052"/>
            <a:ext cx="2028585" cy="6531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파일생성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9692" y="4237124"/>
            <a:ext cx="2904513" cy="524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022" y="2068571"/>
            <a:ext cx="2174366" cy="328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5282" y="2644574"/>
            <a:ext cx="4335336" cy="1449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58003" y="2707339"/>
            <a:ext cx="3236261" cy="1324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String</a:t>
            </a:r>
            <a:r>
              <a:rPr lang="ko-KR" altLang="en-US" sz="1200" dirty="0" smtClean="0">
                <a:solidFill>
                  <a:schemeClr val="tx1"/>
                </a:solidFill>
              </a:rPr>
              <a:t>타입 변수에 </a:t>
            </a:r>
            <a:r>
              <a:rPr lang="en-US" altLang="ko-KR" sz="1200" dirty="0" smtClean="0">
                <a:solidFill>
                  <a:schemeClr val="tx1"/>
                </a:solidFill>
              </a:rPr>
              <a:t>xml</a:t>
            </a:r>
            <a:r>
              <a:rPr lang="ko-KR" altLang="en-US" sz="1200" dirty="0" smtClean="0">
                <a:solidFill>
                  <a:schemeClr val="tx1"/>
                </a:solidFill>
              </a:rPr>
              <a:t>타입으로 문자열을 저장하고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그문자열을</a:t>
            </a:r>
            <a:r>
              <a:rPr lang="ko-KR" altLang="en-US" sz="1200" dirty="0" smtClean="0">
                <a:solidFill>
                  <a:schemeClr val="tx1"/>
                </a:solidFill>
              </a:rPr>
              <a:t> 다시</a:t>
            </a:r>
            <a:r>
              <a:rPr lang="en-US" altLang="ko-KR" sz="1200" dirty="0" smtClean="0">
                <a:solidFill>
                  <a:schemeClr val="tx1"/>
                </a:solidFill>
              </a:rPr>
              <a:t>xml</a:t>
            </a:r>
            <a:r>
              <a:rPr lang="ko-KR" altLang="en-US" sz="1200" dirty="0" smtClean="0">
                <a:solidFill>
                  <a:schemeClr val="tx1"/>
                </a:solidFill>
              </a:rPr>
              <a:t>에 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3" idx="1"/>
            <a:endCxn id="22" idx="3"/>
          </p:cNvCxnSpPr>
          <p:nvPr/>
        </p:nvCxnSpPr>
        <p:spPr>
          <a:xfrm flipH="1">
            <a:off x="5140618" y="3369435"/>
            <a:ext cx="1117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Code</a:t>
            </a: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8389" y="1085466"/>
            <a:ext cx="867859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입력한 </a:t>
            </a: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출발역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도착역을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찾는 </a:t>
            </a: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메서드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Find()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6" y="1797933"/>
            <a:ext cx="4069508" cy="2028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9" y="3917803"/>
            <a:ext cx="3356770" cy="24129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21" y="3887563"/>
            <a:ext cx="3391374" cy="55252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70270" y="3854076"/>
            <a:ext cx="3642128" cy="24766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44944" y="3808067"/>
            <a:ext cx="3785616" cy="7115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구</a:t>
            </a:r>
            <a:r>
              <a:rPr lang="ko-KR" altLang="en-US" sz="2400" b="1" dirty="0">
                <a:solidFill>
                  <a:srgbClr val="2574DB"/>
                </a:solidFill>
              </a:rPr>
              <a:t>현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211195" y="943256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1275980" y="1016000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78776" y="2399758"/>
            <a:ext cx="6234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Xml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파일을 이용한 기차조회 및 좌석예약 프로그램 입니다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Visual studio2019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버전을 사용하였고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c#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으로 구현하였습니다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03" y="3666975"/>
            <a:ext cx="1141936" cy="11419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045" y="3591129"/>
            <a:ext cx="1293628" cy="12936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64" y="3752832"/>
            <a:ext cx="970221" cy="9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시행착오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01960" y="934597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1066745" y="1007341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42445" y="422502"/>
            <a:ext cx="378054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프로젝트를 끝내며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0690" y="2604690"/>
            <a:ext cx="58257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클래스 개념에 이해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Xml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파일을 읽어오고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처리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Xml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그리드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뷰에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바인딩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그리드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뷰로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출력하기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Xml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불러올 때 클래스를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개로 나누어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사용하는게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더 어렵게 느껴졌음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Form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 상속을 이해하고 프로그램을 만들었으면 더 효율적으로 만들 수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있었을거라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생각됩니다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68" y="2504256"/>
            <a:ext cx="2778090" cy="27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400650" y="1892806"/>
            <a:ext cx="2854910" cy="2854910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Q&amp;A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CONTETS</a:t>
            </a: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23482" y="1798452"/>
            <a:ext cx="2607516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도출 과정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기능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시행착오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4.Q&amp;A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아이디어 도출과정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9661" y="842157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344446" y="914901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42445" y="422502"/>
            <a:ext cx="378054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도출 과정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50" y="2214493"/>
            <a:ext cx="2781627" cy="278162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45406" y="2214494"/>
            <a:ext cx="5825781" cy="32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기차에 관련된 프로그램을 만들어보자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사용자를 위한 기차 좌석 예약 프로그램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관리자를 위한 기차 관리프로그램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사용자와 관리자 사용할 수 있는 프로그램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아이디어 도출과정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9661" y="842157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344446" y="914901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42445" y="422502"/>
            <a:ext cx="378054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도출 과정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8888" y="2597005"/>
            <a:ext cx="58257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사용자를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위한 기차 좌석 예약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모든 기차정보표시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원하는 기차정보 표시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좌석예약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회원가입정보 저장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40" y="2093234"/>
            <a:ext cx="3202987" cy="32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아이디어 도출과정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9661" y="842157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344446" y="914901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442445" y="422502"/>
            <a:ext cx="378054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도출 과정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8888" y="2597005"/>
            <a:ext cx="58257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사용자를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위한 기차 좌석 예약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모든 기차정보표시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원하는 기차정보 표시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좌석예약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회원가입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회원가입정보 저장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40" y="2093234"/>
            <a:ext cx="3202987" cy="32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프로젝트 개요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04744" y="945827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669529" y="1018571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0270" y="2094093"/>
            <a:ext cx="7668733" cy="32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en-US" altLang="ko-KR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WindowForm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 프로그램을 구현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기차정보와 예약정보를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Xml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파일로 관리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프로그램에서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Xml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불러오고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수정 가능할 수 있다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데이터뷰를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통해 기차에 대한 정보를 확인 할 수 있다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텍스트 박스에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출발역과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도착역을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입력하면 해당하는 기차정보를 확인가능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기차를 클릭하고 예약버튼을 눌러 원하는 좌석 지정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기능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86376" y="2178586"/>
            <a:ext cx="67415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기차 운행시간 및 요금정보 조회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기차 조회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기차 예약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82" y="2086262"/>
            <a:ext cx="6519600" cy="3905265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270" y="826034"/>
            <a:ext cx="299544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b="1" dirty="0" smtClean="0">
                <a:solidFill>
                  <a:srgbClr val="2574DB"/>
                </a:solidFill>
              </a:rPr>
              <a:t>기능</a:t>
            </a:r>
            <a:endParaRPr lang="en-US" altLang="ko-KR" sz="2400" b="1" dirty="0" smtClean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b="1" kern="0" dirty="0">
                <a:solidFill>
                  <a:srgbClr val="5793E3"/>
                </a:solidFill>
              </a:rPr>
              <a:t>C#</a:t>
            </a:r>
            <a:r>
              <a:rPr lang="ko-KR" altLang="en-US" sz="800" b="1" kern="0" dirty="0">
                <a:solidFill>
                  <a:srgbClr val="5793E3"/>
                </a:solidFill>
              </a:rPr>
              <a:t>을 이용한 </a:t>
            </a:r>
            <a:r>
              <a:rPr lang="en-US" altLang="ko-KR" sz="800" b="1" kern="0" dirty="0" smtClean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smtClean="0">
                <a:solidFill>
                  <a:srgbClr val="5793E3"/>
                </a:solidFill>
              </a:rPr>
              <a:t>기차예약 </a:t>
            </a:r>
            <a:r>
              <a:rPr lang="ko-KR" altLang="en-US" sz="900" b="1" kern="0" dirty="0">
                <a:solidFill>
                  <a:srgbClr val="5793E3"/>
                </a:solidFill>
              </a:rPr>
              <a:t>프로그램</a:t>
            </a:r>
            <a:endParaRPr lang="en-US" altLang="ko-KR" sz="9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 smtClean="0">
                <a:solidFill>
                  <a:prstClr val="white"/>
                </a:solidFill>
              </a:rPr>
              <a:t>C#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23267" y="2170932"/>
            <a:ext cx="47590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32027" y="743230"/>
            <a:ext cx="674152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MainPage</a:t>
            </a:r>
            <a:endParaRPr lang="en-US" altLang="ko-KR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24589" y="1860898"/>
            <a:ext cx="2908354" cy="1403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83389" y="2099613"/>
            <a:ext cx="1244813" cy="7735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01123" y="2177336"/>
            <a:ext cx="2182266" cy="12063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94466" y="3435698"/>
            <a:ext cx="6351315" cy="26577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71457" y="1567287"/>
            <a:ext cx="2341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기차번호를 입력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좌석예약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60059" y="2100945"/>
            <a:ext cx="2350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운행하는 모든 기차 전체조회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8048" y="2177336"/>
            <a:ext cx="1967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출발역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도착역을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검색 할 수 있도록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필터링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설정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6373" y="3490438"/>
            <a:ext cx="1967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검색한 열차정보가 표시된다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2133532" y="2540493"/>
            <a:ext cx="391057" cy="17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869021" y="3693459"/>
            <a:ext cx="825445" cy="34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38790" y="1936619"/>
            <a:ext cx="455057" cy="23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9535403" y="2412787"/>
            <a:ext cx="346264" cy="12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515</Words>
  <Application>Microsoft Office PowerPoint</Application>
  <PresentationFormat>사용자 지정</PresentationFormat>
  <Paragraphs>171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35</cp:revision>
  <dcterms:created xsi:type="dcterms:W3CDTF">2020-05-14T14:56:15Z</dcterms:created>
  <dcterms:modified xsi:type="dcterms:W3CDTF">2020-08-18T06:51:21Z</dcterms:modified>
</cp:coreProperties>
</file>