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8"/>
  </p:notesMasterIdLst>
  <p:handoutMasterIdLst>
    <p:handoutMasterId r:id="rId29"/>
  </p:handoutMasterIdLst>
  <p:sldIdLst>
    <p:sldId id="286" r:id="rId2"/>
    <p:sldId id="302" r:id="rId3"/>
    <p:sldId id="303" r:id="rId4"/>
    <p:sldId id="304" r:id="rId5"/>
    <p:sldId id="322" r:id="rId6"/>
    <p:sldId id="305" r:id="rId7"/>
    <p:sldId id="307" r:id="rId8"/>
    <p:sldId id="306" r:id="rId9"/>
    <p:sldId id="308" r:id="rId10"/>
    <p:sldId id="309" r:id="rId11"/>
    <p:sldId id="326" r:id="rId12"/>
    <p:sldId id="318" r:id="rId13"/>
    <p:sldId id="319" r:id="rId14"/>
    <p:sldId id="320" r:id="rId15"/>
    <p:sldId id="321" r:id="rId16"/>
    <p:sldId id="323" r:id="rId17"/>
    <p:sldId id="327" r:id="rId18"/>
    <p:sldId id="324" r:id="rId19"/>
    <p:sldId id="317" r:id="rId20"/>
    <p:sldId id="310" r:id="rId21"/>
    <p:sldId id="311" r:id="rId22"/>
    <p:sldId id="312" r:id="rId23"/>
    <p:sldId id="313" r:id="rId24"/>
    <p:sldId id="314" r:id="rId25"/>
    <p:sldId id="315" r:id="rId26"/>
    <p:sldId id="316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626">
          <p15:clr>
            <a:srgbClr val="A4A3A4"/>
          </p15:clr>
        </p15:guide>
        <p15:guide id="3" orient="horz" pos="2711">
          <p15:clr>
            <a:srgbClr val="A4A3A4"/>
          </p15:clr>
        </p15:guide>
        <p15:guide id="4" pos="256">
          <p15:clr>
            <a:srgbClr val="A4A3A4"/>
          </p15:clr>
        </p15:guide>
        <p15:guide id="5" pos="552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ognizant Technology Solutions" initials="CT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9CCFF"/>
    <a:srgbClr val="0D9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97" autoAdjust="0"/>
    <p:restoredTop sz="94343" autoAdjust="0"/>
  </p:normalViewPr>
  <p:slideViewPr>
    <p:cSldViewPr snapToGrid="0">
      <p:cViewPr varScale="1">
        <p:scale>
          <a:sx n="98" d="100"/>
          <a:sy n="98" d="100"/>
        </p:scale>
        <p:origin x="252" y="84"/>
      </p:cViewPr>
      <p:guideLst>
        <p:guide orient="horz" pos="1620"/>
        <p:guide orient="horz" pos="626"/>
        <p:guide orient="horz" pos="2711"/>
        <p:guide pos="256"/>
        <p:guide pos="5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4567CF-8F32-4410-8A47-CB6FA228EC5B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29518D-3C45-4C24-852D-2B13F49B2F6A}">
      <dgm:prSet phldrT="[Text]"/>
      <dgm:spPr/>
      <dgm:t>
        <a:bodyPr/>
        <a:lstStyle/>
        <a:p>
          <a:r>
            <a:rPr lang="en-US" dirty="0" smtClean="0"/>
            <a:t>Data Science</a:t>
          </a:r>
          <a:endParaRPr lang="en-US" dirty="0"/>
        </a:p>
      </dgm:t>
    </dgm:pt>
    <dgm:pt modelId="{A690E8C1-7D38-4B80-8654-FFB2A568511E}" type="parTrans" cxnId="{B2EB25AE-14CF-41BB-9C4B-4FE02E0518D2}">
      <dgm:prSet/>
      <dgm:spPr/>
      <dgm:t>
        <a:bodyPr/>
        <a:lstStyle/>
        <a:p>
          <a:endParaRPr lang="en-US"/>
        </a:p>
      </dgm:t>
    </dgm:pt>
    <dgm:pt modelId="{22925B49-6EC5-426E-8C41-A0B184B2AC68}" type="sibTrans" cxnId="{B2EB25AE-14CF-41BB-9C4B-4FE02E0518D2}">
      <dgm:prSet/>
      <dgm:spPr/>
      <dgm:t>
        <a:bodyPr/>
        <a:lstStyle/>
        <a:p>
          <a:endParaRPr lang="en-US"/>
        </a:p>
      </dgm:t>
    </dgm:pt>
    <dgm:pt modelId="{4B3D469B-DCBC-4A96-884F-D116A1186977}">
      <dgm:prSet phldrT="[Text]"/>
      <dgm:spPr/>
      <dgm:t>
        <a:bodyPr/>
        <a:lstStyle/>
        <a:p>
          <a:r>
            <a:rPr lang="en-US" dirty="0" smtClean="0"/>
            <a:t>Supervised</a:t>
          </a:r>
          <a:endParaRPr lang="en-US" dirty="0"/>
        </a:p>
      </dgm:t>
    </dgm:pt>
    <dgm:pt modelId="{2A7597BD-F772-41F5-9D99-CAAFBFC1AB85}" type="parTrans" cxnId="{5A4041E7-9C07-495E-ACC9-FC0A558F9196}">
      <dgm:prSet/>
      <dgm:spPr/>
      <dgm:t>
        <a:bodyPr/>
        <a:lstStyle/>
        <a:p>
          <a:endParaRPr lang="en-US"/>
        </a:p>
      </dgm:t>
    </dgm:pt>
    <dgm:pt modelId="{465530B8-62FB-4D1D-B424-81F5F9264DF3}" type="sibTrans" cxnId="{5A4041E7-9C07-495E-ACC9-FC0A558F9196}">
      <dgm:prSet/>
      <dgm:spPr/>
      <dgm:t>
        <a:bodyPr/>
        <a:lstStyle/>
        <a:p>
          <a:endParaRPr lang="en-US"/>
        </a:p>
      </dgm:t>
    </dgm:pt>
    <dgm:pt modelId="{F24BA605-3FF0-4A75-9EFD-5B15A9C08E68}">
      <dgm:prSet phldrT="[Text]"/>
      <dgm:spPr/>
      <dgm:t>
        <a:bodyPr/>
        <a:lstStyle/>
        <a:p>
          <a:r>
            <a:rPr lang="en-US" dirty="0" smtClean="0"/>
            <a:t>Parametric</a:t>
          </a:r>
          <a:endParaRPr lang="en-US" dirty="0"/>
        </a:p>
      </dgm:t>
    </dgm:pt>
    <dgm:pt modelId="{3A8BD6EE-3E54-4650-8FD3-5901D63FF18A}" type="parTrans" cxnId="{4D967D33-4F53-430B-8195-338D8D88683A}">
      <dgm:prSet/>
      <dgm:spPr/>
      <dgm:t>
        <a:bodyPr/>
        <a:lstStyle/>
        <a:p>
          <a:endParaRPr lang="en-US"/>
        </a:p>
      </dgm:t>
    </dgm:pt>
    <dgm:pt modelId="{A447581C-C5E1-4E92-A2DA-4177B9A5EB51}" type="sibTrans" cxnId="{4D967D33-4F53-430B-8195-338D8D88683A}">
      <dgm:prSet/>
      <dgm:spPr/>
      <dgm:t>
        <a:bodyPr/>
        <a:lstStyle/>
        <a:p>
          <a:endParaRPr lang="en-US"/>
        </a:p>
      </dgm:t>
    </dgm:pt>
    <dgm:pt modelId="{24AC6425-6A11-4B0C-9C53-A8BC24054221}">
      <dgm:prSet phldrT="[Text]"/>
      <dgm:spPr/>
      <dgm:t>
        <a:bodyPr/>
        <a:lstStyle/>
        <a:p>
          <a:r>
            <a:rPr lang="en-US" dirty="0" smtClean="0"/>
            <a:t>Non Parametric</a:t>
          </a:r>
          <a:endParaRPr lang="en-US" dirty="0"/>
        </a:p>
      </dgm:t>
    </dgm:pt>
    <dgm:pt modelId="{26D21FF9-0B36-42AF-80CE-95FA09B5A325}" type="parTrans" cxnId="{C0C06B96-3142-4824-B73F-627C4C39A255}">
      <dgm:prSet/>
      <dgm:spPr/>
      <dgm:t>
        <a:bodyPr/>
        <a:lstStyle/>
        <a:p>
          <a:endParaRPr lang="en-US"/>
        </a:p>
      </dgm:t>
    </dgm:pt>
    <dgm:pt modelId="{D70E8A5B-DE1F-4F25-A9B9-AD42D745D7A8}" type="sibTrans" cxnId="{C0C06B96-3142-4824-B73F-627C4C39A255}">
      <dgm:prSet/>
      <dgm:spPr/>
      <dgm:t>
        <a:bodyPr/>
        <a:lstStyle/>
        <a:p>
          <a:endParaRPr lang="en-US"/>
        </a:p>
      </dgm:t>
    </dgm:pt>
    <dgm:pt modelId="{D4C0EC2C-A9A8-48B7-A0B5-714DE497BDCE}">
      <dgm:prSet phldrT="[Text]"/>
      <dgm:spPr/>
      <dgm:t>
        <a:bodyPr/>
        <a:lstStyle/>
        <a:p>
          <a:r>
            <a:rPr lang="en-US" dirty="0" smtClean="0"/>
            <a:t>Unsupervised</a:t>
          </a:r>
          <a:endParaRPr lang="en-US" dirty="0"/>
        </a:p>
      </dgm:t>
    </dgm:pt>
    <dgm:pt modelId="{32C0041B-7512-4419-A460-B453A31F06FC}" type="parTrans" cxnId="{EEA98921-C7F4-46B6-BB51-FA25BD36DBA9}">
      <dgm:prSet/>
      <dgm:spPr/>
      <dgm:t>
        <a:bodyPr/>
        <a:lstStyle/>
        <a:p>
          <a:endParaRPr lang="en-US"/>
        </a:p>
      </dgm:t>
    </dgm:pt>
    <dgm:pt modelId="{C3AB0864-7719-4881-B6B6-C9A10BE3A187}" type="sibTrans" cxnId="{EEA98921-C7F4-46B6-BB51-FA25BD36DBA9}">
      <dgm:prSet/>
      <dgm:spPr/>
      <dgm:t>
        <a:bodyPr/>
        <a:lstStyle/>
        <a:p>
          <a:endParaRPr lang="en-US"/>
        </a:p>
      </dgm:t>
    </dgm:pt>
    <dgm:pt modelId="{2AF2933E-5B30-4324-AD4C-E189A2665FC5}">
      <dgm:prSet phldrT="[Text]"/>
      <dgm:spPr/>
      <dgm:t>
        <a:bodyPr/>
        <a:lstStyle/>
        <a:p>
          <a:r>
            <a:rPr lang="en-US" dirty="0" smtClean="0"/>
            <a:t>Clustering</a:t>
          </a:r>
          <a:endParaRPr lang="en-US" dirty="0"/>
        </a:p>
      </dgm:t>
    </dgm:pt>
    <dgm:pt modelId="{721CDF2D-9BE3-40FD-BE4D-0E1F821FFBD2}" type="parTrans" cxnId="{B9E3DC03-C6C7-434D-BFCD-020241735A31}">
      <dgm:prSet/>
      <dgm:spPr/>
      <dgm:t>
        <a:bodyPr/>
        <a:lstStyle/>
        <a:p>
          <a:endParaRPr lang="en-US"/>
        </a:p>
      </dgm:t>
    </dgm:pt>
    <dgm:pt modelId="{4FECDA09-0B37-43D7-AF50-0B0898AEA8BC}" type="sibTrans" cxnId="{B9E3DC03-C6C7-434D-BFCD-020241735A31}">
      <dgm:prSet/>
      <dgm:spPr/>
      <dgm:t>
        <a:bodyPr/>
        <a:lstStyle/>
        <a:p>
          <a:endParaRPr lang="en-US"/>
        </a:p>
      </dgm:t>
    </dgm:pt>
    <dgm:pt modelId="{45A13F33-8160-4593-B093-1B1E4615C8D4}">
      <dgm:prSet/>
      <dgm:spPr/>
      <dgm:t>
        <a:bodyPr/>
        <a:lstStyle/>
        <a:p>
          <a:r>
            <a:rPr lang="en-US" dirty="0" smtClean="0"/>
            <a:t>Reinforcement</a:t>
          </a:r>
          <a:endParaRPr lang="en-US" dirty="0"/>
        </a:p>
      </dgm:t>
    </dgm:pt>
    <dgm:pt modelId="{CA639549-5D79-4D12-8F1C-0FD4F3169DFD}" type="parTrans" cxnId="{2BBEE83B-8E31-47CB-BEAC-FF18D91AD2B3}">
      <dgm:prSet/>
      <dgm:spPr/>
      <dgm:t>
        <a:bodyPr/>
        <a:lstStyle/>
        <a:p>
          <a:endParaRPr lang="en-US"/>
        </a:p>
      </dgm:t>
    </dgm:pt>
    <dgm:pt modelId="{4F37DEAD-3839-4177-8639-703B3545A942}" type="sibTrans" cxnId="{2BBEE83B-8E31-47CB-BEAC-FF18D91AD2B3}">
      <dgm:prSet/>
      <dgm:spPr/>
      <dgm:t>
        <a:bodyPr/>
        <a:lstStyle/>
        <a:p>
          <a:endParaRPr lang="en-US"/>
        </a:p>
      </dgm:t>
    </dgm:pt>
    <dgm:pt modelId="{EE2A7358-329F-47C5-825A-94B1BED88051}" type="pres">
      <dgm:prSet presAssocID="{4E4567CF-8F32-4410-8A47-CB6FA228EC5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5CA31E-33B7-4887-BFFE-26F417BAD3D3}" type="pres">
      <dgm:prSet presAssocID="{AE29518D-3C45-4C24-852D-2B13F49B2F6A}" presName="hierRoot1" presStyleCnt="0">
        <dgm:presLayoutVars>
          <dgm:hierBranch val="init"/>
        </dgm:presLayoutVars>
      </dgm:prSet>
      <dgm:spPr/>
    </dgm:pt>
    <dgm:pt modelId="{14E4C02B-C20A-4303-B869-6EF8E7D432CC}" type="pres">
      <dgm:prSet presAssocID="{AE29518D-3C45-4C24-852D-2B13F49B2F6A}" presName="rootComposite1" presStyleCnt="0"/>
      <dgm:spPr/>
    </dgm:pt>
    <dgm:pt modelId="{CF8449FE-C477-4458-ABE9-FD28271276CC}" type="pres">
      <dgm:prSet presAssocID="{AE29518D-3C45-4C24-852D-2B13F49B2F6A}" presName="rootText1" presStyleLbl="node0" presStyleIdx="0" presStyleCnt="1">
        <dgm:presLayoutVars>
          <dgm:chPref val="3"/>
        </dgm:presLayoutVars>
      </dgm:prSet>
      <dgm:spPr/>
    </dgm:pt>
    <dgm:pt modelId="{2FE7CB7B-899A-4D7B-9379-B7C16DC34C28}" type="pres">
      <dgm:prSet presAssocID="{AE29518D-3C45-4C24-852D-2B13F49B2F6A}" presName="rootConnector1" presStyleLbl="node1" presStyleIdx="0" presStyleCnt="0"/>
      <dgm:spPr/>
    </dgm:pt>
    <dgm:pt modelId="{228107AF-BB37-4E25-A03A-2373498B3864}" type="pres">
      <dgm:prSet presAssocID="{AE29518D-3C45-4C24-852D-2B13F49B2F6A}" presName="hierChild2" presStyleCnt="0"/>
      <dgm:spPr/>
    </dgm:pt>
    <dgm:pt modelId="{095589BF-BEA8-4390-9501-87C1E61BB987}" type="pres">
      <dgm:prSet presAssocID="{2A7597BD-F772-41F5-9D99-CAAFBFC1AB85}" presName="Name64" presStyleLbl="parChTrans1D2" presStyleIdx="0" presStyleCnt="3"/>
      <dgm:spPr/>
    </dgm:pt>
    <dgm:pt modelId="{9C8BF6B7-8E60-4CCB-A386-4A386852B661}" type="pres">
      <dgm:prSet presAssocID="{4B3D469B-DCBC-4A96-884F-D116A1186977}" presName="hierRoot2" presStyleCnt="0">
        <dgm:presLayoutVars>
          <dgm:hierBranch val="init"/>
        </dgm:presLayoutVars>
      </dgm:prSet>
      <dgm:spPr/>
    </dgm:pt>
    <dgm:pt modelId="{155B3658-41AE-4781-A1A6-03968C65C5F8}" type="pres">
      <dgm:prSet presAssocID="{4B3D469B-DCBC-4A96-884F-D116A1186977}" presName="rootComposite" presStyleCnt="0"/>
      <dgm:spPr/>
    </dgm:pt>
    <dgm:pt modelId="{E1DB00B2-36C2-478F-9948-AEC0D99C8ABF}" type="pres">
      <dgm:prSet presAssocID="{4B3D469B-DCBC-4A96-884F-D116A1186977}" presName="rootText" presStyleLbl="node2" presStyleIdx="0" presStyleCnt="3">
        <dgm:presLayoutVars>
          <dgm:chPref val="3"/>
        </dgm:presLayoutVars>
      </dgm:prSet>
      <dgm:spPr/>
    </dgm:pt>
    <dgm:pt modelId="{8AF7514E-A44D-402C-939E-8EF00DAF87B1}" type="pres">
      <dgm:prSet presAssocID="{4B3D469B-DCBC-4A96-884F-D116A1186977}" presName="rootConnector" presStyleLbl="node2" presStyleIdx="0" presStyleCnt="3"/>
      <dgm:spPr/>
    </dgm:pt>
    <dgm:pt modelId="{C039E6E1-BABA-4EFE-AEE8-CCFC606F67B3}" type="pres">
      <dgm:prSet presAssocID="{4B3D469B-DCBC-4A96-884F-D116A1186977}" presName="hierChild4" presStyleCnt="0"/>
      <dgm:spPr/>
    </dgm:pt>
    <dgm:pt modelId="{7EFFBA5C-41DA-488F-8C97-D6C988B506A2}" type="pres">
      <dgm:prSet presAssocID="{3A8BD6EE-3E54-4650-8FD3-5901D63FF18A}" presName="Name64" presStyleLbl="parChTrans1D3" presStyleIdx="0" presStyleCnt="3"/>
      <dgm:spPr/>
    </dgm:pt>
    <dgm:pt modelId="{B25F843F-8DFF-4231-B79A-0B4B3FECC181}" type="pres">
      <dgm:prSet presAssocID="{F24BA605-3FF0-4A75-9EFD-5B15A9C08E68}" presName="hierRoot2" presStyleCnt="0">
        <dgm:presLayoutVars>
          <dgm:hierBranch val="init"/>
        </dgm:presLayoutVars>
      </dgm:prSet>
      <dgm:spPr/>
    </dgm:pt>
    <dgm:pt modelId="{BF0A3390-17E2-4A7D-A97E-CA312F42F46A}" type="pres">
      <dgm:prSet presAssocID="{F24BA605-3FF0-4A75-9EFD-5B15A9C08E68}" presName="rootComposite" presStyleCnt="0"/>
      <dgm:spPr/>
    </dgm:pt>
    <dgm:pt modelId="{CB7B624E-28B4-4740-999C-4AE42B0906DC}" type="pres">
      <dgm:prSet presAssocID="{F24BA605-3FF0-4A75-9EFD-5B15A9C08E68}" presName="rootText" presStyleLbl="node3" presStyleIdx="0" presStyleCnt="3">
        <dgm:presLayoutVars>
          <dgm:chPref val="3"/>
        </dgm:presLayoutVars>
      </dgm:prSet>
      <dgm:spPr/>
    </dgm:pt>
    <dgm:pt modelId="{CBE7DB3C-B71C-4EB1-8DB5-BCFA8FCBFFEA}" type="pres">
      <dgm:prSet presAssocID="{F24BA605-3FF0-4A75-9EFD-5B15A9C08E68}" presName="rootConnector" presStyleLbl="node3" presStyleIdx="0" presStyleCnt="3"/>
      <dgm:spPr/>
    </dgm:pt>
    <dgm:pt modelId="{46A024E6-6B5E-415B-A3D9-4CB1B8DB99BD}" type="pres">
      <dgm:prSet presAssocID="{F24BA605-3FF0-4A75-9EFD-5B15A9C08E68}" presName="hierChild4" presStyleCnt="0"/>
      <dgm:spPr/>
    </dgm:pt>
    <dgm:pt modelId="{EF6D3E4E-6537-4B14-AE0B-CDE803152C2B}" type="pres">
      <dgm:prSet presAssocID="{F24BA605-3FF0-4A75-9EFD-5B15A9C08E68}" presName="hierChild5" presStyleCnt="0"/>
      <dgm:spPr/>
    </dgm:pt>
    <dgm:pt modelId="{887CF473-5F70-44CE-970C-EBAF768FBEE5}" type="pres">
      <dgm:prSet presAssocID="{26D21FF9-0B36-42AF-80CE-95FA09B5A325}" presName="Name64" presStyleLbl="parChTrans1D3" presStyleIdx="1" presStyleCnt="3"/>
      <dgm:spPr/>
    </dgm:pt>
    <dgm:pt modelId="{114F5B66-C223-41D5-8584-BE775EB16BFA}" type="pres">
      <dgm:prSet presAssocID="{24AC6425-6A11-4B0C-9C53-A8BC24054221}" presName="hierRoot2" presStyleCnt="0">
        <dgm:presLayoutVars>
          <dgm:hierBranch val="init"/>
        </dgm:presLayoutVars>
      </dgm:prSet>
      <dgm:spPr/>
    </dgm:pt>
    <dgm:pt modelId="{BEF2F80C-2DFD-4693-BB54-7E33EE8C3413}" type="pres">
      <dgm:prSet presAssocID="{24AC6425-6A11-4B0C-9C53-A8BC24054221}" presName="rootComposite" presStyleCnt="0"/>
      <dgm:spPr/>
    </dgm:pt>
    <dgm:pt modelId="{8F454685-1FE5-4917-89EF-71FD6488B99D}" type="pres">
      <dgm:prSet presAssocID="{24AC6425-6A11-4B0C-9C53-A8BC24054221}" presName="rootText" presStyleLbl="node3" presStyleIdx="1" presStyleCnt="3">
        <dgm:presLayoutVars>
          <dgm:chPref val="3"/>
        </dgm:presLayoutVars>
      </dgm:prSet>
      <dgm:spPr/>
    </dgm:pt>
    <dgm:pt modelId="{75E1021D-9244-48F2-BC9D-CEB2904EA993}" type="pres">
      <dgm:prSet presAssocID="{24AC6425-6A11-4B0C-9C53-A8BC24054221}" presName="rootConnector" presStyleLbl="node3" presStyleIdx="1" presStyleCnt="3"/>
      <dgm:spPr/>
    </dgm:pt>
    <dgm:pt modelId="{CFD63A5E-CA12-4812-AB98-74E364CD6644}" type="pres">
      <dgm:prSet presAssocID="{24AC6425-6A11-4B0C-9C53-A8BC24054221}" presName="hierChild4" presStyleCnt="0"/>
      <dgm:spPr/>
    </dgm:pt>
    <dgm:pt modelId="{F673C7DB-70EC-4930-836E-69DB1449DFC8}" type="pres">
      <dgm:prSet presAssocID="{24AC6425-6A11-4B0C-9C53-A8BC24054221}" presName="hierChild5" presStyleCnt="0"/>
      <dgm:spPr/>
    </dgm:pt>
    <dgm:pt modelId="{0E0E9E97-A88D-4CD6-8AE2-0DADB3A083A2}" type="pres">
      <dgm:prSet presAssocID="{4B3D469B-DCBC-4A96-884F-D116A1186977}" presName="hierChild5" presStyleCnt="0"/>
      <dgm:spPr/>
    </dgm:pt>
    <dgm:pt modelId="{36F690B4-3D63-4A81-BA46-632B7C01EBBC}" type="pres">
      <dgm:prSet presAssocID="{32C0041B-7512-4419-A460-B453A31F06FC}" presName="Name64" presStyleLbl="parChTrans1D2" presStyleIdx="1" presStyleCnt="3"/>
      <dgm:spPr/>
    </dgm:pt>
    <dgm:pt modelId="{CCF725E6-93B0-4DC5-BD6F-4C87A6B629A2}" type="pres">
      <dgm:prSet presAssocID="{D4C0EC2C-A9A8-48B7-A0B5-714DE497BDCE}" presName="hierRoot2" presStyleCnt="0">
        <dgm:presLayoutVars>
          <dgm:hierBranch val="init"/>
        </dgm:presLayoutVars>
      </dgm:prSet>
      <dgm:spPr/>
    </dgm:pt>
    <dgm:pt modelId="{82946CC3-19AE-44AA-9DDE-539331C886CC}" type="pres">
      <dgm:prSet presAssocID="{D4C0EC2C-A9A8-48B7-A0B5-714DE497BDCE}" presName="rootComposite" presStyleCnt="0"/>
      <dgm:spPr/>
    </dgm:pt>
    <dgm:pt modelId="{E2175C18-9FF7-4987-B258-0D4A07EAC0EB}" type="pres">
      <dgm:prSet presAssocID="{D4C0EC2C-A9A8-48B7-A0B5-714DE497BDCE}" presName="rootText" presStyleLbl="node2" presStyleIdx="1" presStyleCnt="3">
        <dgm:presLayoutVars>
          <dgm:chPref val="3"/>
        </dgm:presLayoutVars>
      </dgm:prSet>
      <dgm:spPr/>
    </dgm:pt>
    <dgm:pt modelId="{E5CA0FC3-B266-4472-9C75-9A445121478F}" type="pres">
      <dgm:prSet presAssocID="{D4C0EC2C-A9A8-48B7-A0B5-714DE497BDCE}" presName="rootConnector" presStyleLbl="node2" presStyleIdx="1" presStyleCnt="3"/>
      <dgm:spPr/>
    </dgm:pt>
    <dgm:pt modelId="{CF4188DE-2CDC-44AE-9308-467502C5FDA6}" type="pres">
      <dgm:prSet presAssocID="{D4C0EC2C-A9A8-48B7-A0B5-714DE497BDCE}" presName="hierChild4" presStyleCnt="0"/>
      <dgm:spPr/>
    </dgm:pt>
    <dgm:pt modelId="{85FA247B-C676-42DD-B07E-64AC34A213C3}" type="pres">
      <dgm:prSet presAssocID="{721CDF2D-9BE3-40FD-BE4D-0E1F821FFBD2}" presName="Name64" presStyleLbl="parChTrans1D3" presStyleIdx="2" presStyleCnt="3"/>
      <dgm:spPr/>
    </dgm:pt>
    <dgm:pt modelId="{F19863F1-3371-4782-9390-811C02EF18A0}" type="pres">
      <dgm:prSet presAssocID="{2AF2933E-5B30-4324-AD4C-E189A2665FC5}" presName="hierRoot2" presStyleCnt="0">
        <dgm:presLayoutVars>
          <dgm:hierBranch val="init"/>
        </dgm:presLayoutVars>
      </dgm:prSet>
      <dgm:spPr/>
    </dgm:pt>
    <dgm:pt modelId="{0E761DA8-273D-40E1-88AF-59CB22519703}" type="pres">
      <dgm:prSet presAssocID="{2AF2933E-5B30-4324-AD4C-E189A2665FC5}" presName="rootComposite" presStyleCnt="0"/>
      <dgm:spPr/>
    </dgm:pt>
    <dgm:pt modelId="{9E6EB93E-AB8C-4F49-8E7A-A5F26D9EF047}" type="pres">
      <dgm:prSet presAssocID="{2AF2933E-5B30-4324-AD4C-E189A2665FC5}" presName="rootText" presStyleLbl="node3" presStyleIdx="2" presStyleCnt="3">
        <dgm:presLayoutVars>
          <dgm:chPref val="3"/>
        </dgm:presLayoutVars>
      </dgm:prSet>
      <dgm:spPr/>
    </dgm:pt>
    <dgm:pt modelId="{58F72EDA-C82D-42EC-B8B2-2569F39CB8D9}" type="pres">
      <dgm:prSet presAssocID="{2AF2933E-5B30-4324-AD4C-E189A2665FC5}" presName="rootConnector" presStyleLbl="node3" presStyleIdx="2" presStyleCnt="3"/>
      <dgm:spPr/>
    </dgm:pt>
    <dgm:pt modelId="{CFEA9B8E-26F7-46C9-806E-D99788CF3D8E}" type="pres">
      <dgm:prSet presAssocID="{2AF2933E-5B30-4324-AD4C-E189A2665FC5}" presName="hierChild4" presStyleCnt="0"/>
      <dgm:spPr/>
    </dgm:pt>
    <dgm:pt modelId="{DB1747B7-5A5A-48B0-A1B8-1A181C3DEC5E}" type="pres">
      <dgm:prSet presAssocID="{2AF2933E-5B30-4324-AD4C-E189A2665FC5}" presName="hierChild5" presStyleCnt="0"/>
      <dgm:spPr/>
    </dgm:pt>
    <dgm:pt modelId="{9059DF1E-BA5F-4602-9A5C-D323500BB216}" type="pres">
      <dgm:prSet presAssocID="{D4C0EC2C-A9A8-48B7-A0B5-714DE497BDCE}" presName="hierChild5" presStyleCnt="0"/>
      <dgm:spPr/>
    </dgm:pt>
    <dgm:pt modelId="{E27A2262-1CBD-4A83-9E9B-26C7E235860C}" type="pres">
      <dgm:prSet presAssocID="{CA639549-5D79-4D12-8F1C-0FD4F3169DFD}" presName="Name64" presStyleLbl="parChTrans1D2" presStyleIdx="2" presStyleCnt="3"/>
      <dgm:spPr/>
    </dgm:pt>
    <dgm:pt modelId="{AA3148E8-0C7A-4E7F-91C6-E0F9CAA45D12}" type="pres">
      <dgm:prSet presAssocID="{45A13F33-8160-4593-B093-1B1E4615C8D4}" presName="hierRoot2" presStyleCnt="0">
        <dgm:presLayoutVars>
          <dgm:hierBranch val="init"/>
        </dgm:presLayoutVars>
      </dgm:prSet>
      <dgm:spPr/>
    </dgm:pt>
    <dgm:pt modelId="{7A0955CB-C230-4DBB-B93C-D0AA66045F4D}" type="pres">
      <dgm:prSet presAssocID="{45A13F33-8160-4593-B093-1B1E4615C8D4}" presName="rootComposite" presStyleCnt="0"/>
      <dgm:spPr/>
    </dgm:pt>
    <dgm:pt modelId="{89B3966D-0835-4F06-A40F-42BC43DDE4D3}" type="pres">
      <dgm:prSet presAssocID="{45A13F33-8160-4593-B093-1B1E4615C8D4}" presName="rootText" presStyleLbl="node2" presStyleIdx="2" presStyleCnt="3">
        <dgm:presLayoutVars>
          <dgm:chPref val="3"/>
        </dgm:presLayoutVars>
      </dgm:prSet>
      <dgm:spPr/>
    </dgm:pt>
    <dgm:pt modelId="{BA7E90D3-65CB-4AFA-B441-215E97A2589D}" type="pres">
      <dgm:prSet presAssocID="{45A13F33-8160-4593-B093-1B1E4615C8D4}" presName="rootConnector" presStyleLbl="node2" presStyleIdx="2" presStyleCnt="3"/>
      <dgm:spPr/>
    </dgm:pt>
    <dgm:pt modelId="{58DA9C03-8E03-4BF3-8AF2-F68F1CDD15EC}" type="pres">
      <dgm:prSet presAssocID="{45A13F33-8160-4593-B093-1B1E4615C8D4}" presName="hierChild4" presStyleCnt="0"/>
      <dgm:spPr/>
    </dgm:pt>
    <dgm:pt modelId="{19031787-1E37-4BC6-A5F1-02C9B3794427}" type="pres">
      <dgm:prSet presAssocID="{45A13F33-8160-4593-B093-1B1E4615C8D4}" presName="hierChild5" presStyleCnt="0"/>
      <dgm:spPr/>
    </dgm:pt>
    <dgm:pt modelId="{FE9837DD-CC0F-4E00-8823-BE126A5E17EE}" type="pres">
      <dgm:prSet presAssocID="{AE29518D-3C45-4C24-852D-2B13F49B2F6A}" presName="hierChild3" presStyleCnt="0"/>
      <dgm:spPr/>
    </dgm:pt>
  </dgm:ptLst>
  <dgm:cxnLst>
    <dgm:cxn modelId="{B2EB25AE-14CF-41BB-9C4B-4FE02E0518D2}" srcId="{4E4567CF-8F32-4410-8A47-CB6FA228EC5B}" destId="{AE29518D-3C45-4C24-852D-2B13F49B2F6A}" srcOrd="0" destOrd="0" parTransId="{A690E8C1-7D38-4B80-8654-FFB2A568511E}" sibTransId="{22925B49-6EC5-426E-8C41-A0B184B2AC68}"/>
    <dgm:cxn modelId="{C0C06B96-3142-4824-B73F-627C4C39A255}" srcId="{4B3D469B-DCBC-4A96-884F-D116A1186977}" destId="{24AC6425-6A11-4B0C-9C53-A8BC24054221}" srcOrd="1" destOrd="0" parTransId="{26D21FF9-0B36-42AF-80CE-95FA09B5A325}" sibTransId="{D70E8A5B-DE1F-4F25-A9B9-AD42D745D7A8}"/>
    <dgm:cxn modelId="{D3557A57-3C4B-4ED3-B3F5-2EBDAF591C1B}" type="presOf" srcId="{45A13F33-8160-4593-B093-1B1E4615C8D4}" destId="{89B3966D-0835-4F06-A40F-42BC43DDE4D3}" srcOrd="0" destOrd="0" presId="urn:microsoft.com/office/officeart/2009/3/layout/HorizontalOrganizationChart"/>
    <dgm:cxn modelId="{5EEBB0AC-0A3B-4D27-BE45-7536183EA629}" type="presOf" srcId="{D4C0EC2C-A9A8-48B7-A0B5-714DE497BDCE}" destId="{E2175C18-9FF7-4987-B258-0D4A07EAC0EB}" srcOrd="0" destOrd="0" presId="urn:microsoft.com/office/officeart/2009/3/layout/HorizontalOrganizationChart"/>
    <dgm:cxn modelId="{7925862A-0957-4EBF-B6FD-689495FC0945}" type="presOf" srcId="{D4C0EC2C-A9A8-48B7-A0B5-714DE497BDCE}" destId="{E5CA0FC3-B266-4472-9C75-9A445121478F}" srcOrd="1" destOrd="0" presId="urn:microsoft.com/office/officeart/2009/3/layout/HorizontalOrganizationChart"/>
    <dgm:cxn modelId="{F2C2AA67-0E2A-48CA-975D-7861619653EF}" type="presOf" srcId="{AE29518D-3C45-4C24-852D-2B13F49B2F6A}" destId="{CF8449FE-C477-4458-ABE9-FD28271276CC}" srcOrd="0" destOrd="0" presId="urn:microsoft.com/office/officeart/2009/3/layout/HorizontalOrganizationChart"/>
    <dgm:cxn modelId="{834B3ABA-6E5C-4C0F-9BA7-46CDC4623CB3}" type="presOf" srcId="{24AC6425-6A11-4B0C-9C53-A8BC24054221}" destId="{75E1021D-9244-48F2-BC9D-CEB2904EA993}" srcOrd="1" destOrd="0" presId="urn:microsoft.com/office/officeart/2009/3/layout/HorizontalOrganizationChart"/>
    <dgm:cxn modelId="{98913E2E-981A-4E61-9636-38615829DCB7}" type="presOf" srcId="{4E4567CF-8F32-4410-8A47-CB6FA228EC5B}" destId="{EE2A7358-329F-47C5-825A-94B1BED88051}" srcOrd="0" destOrd="0" presId="urn:microsoft.com/office/officeart/2009/3/layout/HorizontalOrganizationChart"/>
    <dgm:cxn modelId="{5D1E05CE-54E9-4EF4-9B1F-9423612DAB10}" type="presOf" srcId="{32C0041B-7512-4419-A460-B453A31F06FC}" destId="{36F690B4-3D63-4A81-BA46-632B7C01EBBC}" srcOrd="0" destOrd="0" presId="urn:microsoft.com/office/officeart/2009/3/layout/HorizontalOrganizationChart"/>
    <dgm:cxn modelId="{77D34EA9-6F76-448E-911A-E24BE2B7074A}" type="presOf" srcId="{4B3D469B-DCBC-4A96-884F-D116A1186977}" destId="{E1DB00B2-36C2-478F-9948-AEC0D99C8ABF}" srcOrd="0" destOrd="0" presId="urn:microsoft.com/office/officeart/2009/3/layout/HorizontalOrganizationChart"/>
    <dgm:cxn modelId="{E3A1F73F-439A-40DC-AF33-4221331446F4}" type="presOf" srcId="{2AF2933E-5B30-4324-AD4C-E189A2665FC5}" destId="{9E6EB93E-AB8C-4F49-8E7A-A5F26D9EF047}" srcOrd="0" destOrd="0" presId="urn:microsoft.com/office/officeart/2009/3/layout/HorizontalOrganizationChart"/>
    <dgm:cxn modelId="{398CE5EC-1365-42DC-AEED-5D30659FD4ED}" type="presOf" srcId="{F24BA605-3FF0-4A75-9EFD-5B15A9C08E68}" destId="{CBE7DB3C-B71C-4EB1-8DB5-BCFA8FCBFFEA}" srcOrd="1" destOrd="0" presId="urn:microsoft.com/office/officeart/2009/3/layout/HorizontalOrganizationChart"/>
    <dgm:cxn modelId="{ABA83018-0E80-4765-954F-FFFF3BED40DB}" type="presOf" srcId="{AE29518D-3C45-4C24-852D-2B13F49B2F6A}" destId="{2FE7CB7B-899A-4D7B-9379-B7C16DC34C28}" srcOrd="1" destOrd="0" presId="urn:microsoft.com/office/officeart/2009/3/layout/HorizontalOrganizationChart"/>
    <dgm:cxn modelId="{5A4041E7-9C07-495E-ACC9-FC0A558F9196}" srcId="{AE29518D-3C45-4C24-852D-2B13F49B2F6A}" destId="{4B3D469B-DCBC-4A96-884F-D116A1186977}" srcOrd="0" destOrd="0" parTransId="{2A7597BD-F772-41F5-9D99-CAAFBFC1AB85}" sibTransId="{465530B8-62FB-4D1D-B424-81F5F9264DF3}"/>
    <dgm:cxn modelId="{B3EFD7E0-038C-4E15-8FAB-2B3CD69F4858}" type="presOf" srcId="{45A13F33-8160-4593-B093-1B1E4615C8D4}" destId="{BA7E90D3-65CB-4AFA-B441-215E97A2589D}" srcOrd="1" destOrd="0" presId="urn:microsoft.com/office/officeart/2009/3/layout/HorizontalOrganizationChart"/>
    <dgm:cxn modelId="{23DDDC7D-6B08-4776-BDAD-F105B7FE38EE}" type="presOf" srcId="{4B3D469B-DCBC-4A96-884F-D116A1186977}" destId="{8AF7514E-A44D-402C-939E-8EF00DAF87B1}" srcOrd="1" destOrd="0" presId="urn:microsoft.com/office/officeart/2009/3/layout/HorizontalOrganizationChart"/>
    <dgm:cxn modelId="{4D967D33-4F53-430B-8195-338D8D88683A}" srcId="{4B3D469B-DCBC-4A96-884F-D116A1186977}" destId="{F24BA605-3FF0-4A75-9EFD-5B15A9C08E68}" srcOrd="0" destOrd="0" parTransId="{3A8BD6EE-3E54-4650-8FD3-5901D63FF18A}" sibTransId="{A447581C-C5E1-4E92-A2DA-4177B9A5EB51}"/>
    <dgm:cxn modelId="{0367CC1C-4671-42B5-B229-894F4CDF4866}" type="presOf" srcId="{24AC6425-6A11-4B0C-9C53-A8BC24054221}" destId="{8F454685-1FE5-4917-89EF-71FD6488B99D}" srcOrd="0" destOrd="0" presId="urn:microsoft.com/office/officeart/2009/3/layout/HorizontalOrganizationChart"/>
    <dgm:cxn modelId="{31CFF5DF-7717-49DC-80D5-891F97972905}" type="presOf" srcId="{26D21FF9-0B36-42AF-80CE-95FA09B5A325}" destId="{887CF473-5F70-44CE-970C-EBAF768FBEE5}" srcOrd="0" destOrd="0" presId="urn:microsoft.com/office/officeart/2009/3/layout/HorizontalOrganizationChart"/>
    <dgm:cxn modelId="{F376191D-89E9-448F-9E07-84DCE59D50C6}" type="presOf" srcId="{721CDF2D-9BE3-40FD-BE4D-0E1F821FFBD2}" destId="{85FA247B-C676-42DD-B07E-64AC34A213C3}" srcOrd="0" destOrd="0" presId="urn:microsoft.com/office/officeart/2009/3/layout/HorizontalOrganizationChart"/>
    <dgm:cxn modelId="{2BBEE83B-8E31-47CB-BEAC-FF18D91AD2B3}" srcId="{AE29518D-3C45-4C24-852D-2B13F49B2F6A}" destId="{45A13F33-8160-4593-B093-1B1E4615C8D4}" srcOrd="2" destOrd="0" parTransId="{CA639549-5D79-4D12-8F1C-0FD4F3169DFD}" sibTransId="{4F37DEAD-3839-4177-8639-703B3545A942}"/>
    <dgm:cxn modelId="{8C3AF0C7-6728-4100-A41A-90B1F1DCDA65}" type="presOf" srcId="{2AF2933E-5B30-4324-AD4C-E189A2665FC5}" destId="{58F72EDA-C82D-42EC-B8B2-2569F39CB8D9}" srcOrd="1" destOrd="0" presId="urn:microsoft.com/office/officeart/2009/3/layout/HorizontalOrganizationChart"/>
    <dgm:cxn modelId="{080D8FC7-E9D2-4D14-BD5E-63422AD46EDC}" type="presOf" srcId="{F24BA605-3FF0-4A75-9EFD-5B15A9C08E68}" destId="{CB7B624E-28B4-4740-999C-4AE42B0906DC}" srcOrd="0" destOrd="0" presId="urn:microsoft.com/office/officeart/2009/3/layout/HorizontalOrganizationChart"/>
    <dgm:cxn modelId="{0885423C-AF1B-4817-9E58-925A95CBF9F9}" type="presOf" srcId="{3A8BD6EE-3E54-4650-8FD3-5901D63FF18A}" destId="{7EFFBA5C-41DA-488F-8C97-D6C988B506A2}" srcOrd="0" destOrd="0" presId="urn:microsoft.com/office/officeart/2009/3/layout/HorizontalOrganizationChart"/>
    <dgm:cxn modelId="{09BD906A-BA71-42C8-A4F6-5D4BB3F08689}" type="presOf" srcId="{CA639549-5D79-4D12-8F1C-0FD4F3169DFD}" destId="{E27A2262-1CBD-4A83-9E9B-26C7E235860C}" srcOrd="0" destOrd="0" presId="urn:microsoft.com/office/officeart/2009/3/layout/HorizontalOrganizationChart"/>
    <dgm:cxn modelId="{EEA98921-C7F4-46B6-BB51-FA25BD36DBA9}" srcId="{AE29518D-3C45-4C24-852D-2B13F49B2F6A}" destId="{D4C0EC2C-A9A8-48B7-A0B5-714DE497BDCE}" srcOrd="1" destOrd="0" parTransId="{32C0041B-7512-4419-A460-B453A31F06FC}" sibTransId="{C3AB0864-7719-4881-B6B6-C9A10BE3A187}"/>
    <dgm:cxn modelId="{B9E3DC03-C6C7-434D-BFCD-020241735A31}" srcId="{D4C0EC2C-A9A8-48B7-A0B5-714DE497BDCE}" destId="{2AF2933E-5B30-4324-AD4C-E189A2665FC5}" srcOrd="0" destOrd="0" parTransId="{721CDF2D-9BE3-40FD-BE4D-0E1F821FFBD2}" sibTransId="{4FECDA09-0B37-43D7-AF50-0B0898AEA8BC}"/>
    <dgm:cxn modelId="{BAA9D4F5-494F-4007-B792-77003A39C3F0}" type="presOf" srcId="{2A7597BD-F772-41F5-9D99-CAAFBFC1AB85}" destId="{095589BF-BEA8-4390-9501-87C1E61BB987}" srcOrd="0" destOrd="0" presId="urn:microsoft.com/office/officeart/2009/3/layout/HorizontalOrganizationChart"/>
    <dgm:cxn modelId="{332AEA9B-DA6C-4CE3-A898-D3138FFC258C}" type="presParOf" srcId="{EE2A7358-329F-47C5-825A-94B1BED88051}" destId="{505CA31E-33B7-4887-BFFE-26F417BAD3D3}" srcOrd="0" destOrd="0" presId="urn:microsoft.com/office/officeart/2009/3/layout/HorizontalOrganizationChart"/>
    <dgm:cxn modelId="{E64557FD-B236-4008-8FA4-12845F5502CE}" type="presParOf" srcId="{505CA31E-33B7-4887-BFFE-26F417BAD3D3}" destId="{14E4C02B-C20A-4303-B869-6EF8E7D432CC}" srcOrd="0" destOrd="0" presId="urn:microsoft.com/office/officeart/2009/3/layout/HorizontalOrganizationChart"/>
    <dgm:cxn modelId="{87A6DA5B-EAA7-405D-8360-5B1CEC58CA45}" type="presParOf" srcId="{14E4C02B-C20A-4303-B869-6EF8E7D432CC}" destId="{CF8449FE-C477-4458-ABE9-FD28271276CC}" srcOrd="0" destOrd="0" presId="urn:microsoft.com/office/officeart/2009/3/layout/HorizontalOrganizationChart"/>
    <dgm:cxn modelId="{979B158C-965B-478F-A44E-E4A351CE32F5}" type="presParOf" srcId="{14E4C02B-C20A-4303-B869-6EF8E7D432CC}" destId="{2FE7CB7B-899A-4D7B-9379-B7C16DC34C28}" srcOrd="1" destOrd="0" presId="urn:microsoft.com/office/officeart/2009/3/layout/HorizontalOrganizationChart"/>
    <dgm:cxn modelId="{E8DA3CC7-6E0D-4340-8AED-A8EAD2610A10}" type="presParOf" srcId="{505CA31E-33B7-4887-BFFE-26F417BAD3D3}" destId="{228107AF-BB37-4E25-A03A-2373498B3864}" srcOrd="1" destOrd="0" presId="urn:microsoft.com/office/officeart/2009/3/layout/HorizontalOrganizationChart"/>
    <dgm:cxn modelId="{3DF37F08-985A-4B4D-8FEB-9777B982E683}" type="presParOf" srcId="{228107AF-BB37-4E25-A03A-2373498B3864}" destId="{095589BF-BEA8-4390-9501-87C1E61BB987}" srcOrd="0" destOrd="0" presId="urn:microsoft.com/office/officeart/2009/3/layout/HorizontalOrganizationChart"/>
    <dgm:cxn modelId="{89AE3CEA-9432-45D3-BE72-4DCDB05C2C70}" type="presParOf" srcId="{228107AF-BB37-4E25-A03A-2373498B3864}" destId="{9C8BF6B7-8E60-4CCB-A386-4A386852B661}" srcOrd="1" destOrd="0" presId="urn:microsoft.com/office/officeart/2009/3/layout/HorizontalOrganizationChart"/>
    <dgm:cxn modelId="{B225EB78-FA29-4E1B-9579-5691DFDD52CE}" type="presParOf" srcId="{9C8BF6B7-8E60-4CCB-A386-4A386852B661}" destId="{155B3658-41AE-4781-A1A6-03968C65C5F8}" srcOrd="0" destOrd="0" presId="urn:microsoft.com/office/officeart/2009/3/layout/HorizontalOrganizationChart"/>
    <dgm:cxn modelId="{6969DF36-6282-4352-B6F2-7C61B2E8B8D8}" type="presParOf" srcId="{155B3658-41AE-4781-A1A6-03968C65C5F8}" destId="{E1DB00B2-36C2-478F-9948-AEC0D99C8ABF}" srcOrd="0" destOrd="0" presId="urn:microsoft.com/office/officeart/2009/3/layout/HorizontalOrganizationChart"/>
    <dgm:cxn modelId="{7B65F74F-FE4D-4CD3-824B-B4C9B7885266}" type="presParOf" srcId="{155B3658-41AE-4781-A1A6-03968C65C5F8}" destId="{8AF7514E-A44D-402C-939E-8EF00DAF87B1}" srcOrd="1" destOrd="0" presId="urn:microsoft.com/office/officeart/2009/3/layout/HorizontalOrganizationChart"/>
    <dgm:cxn modelId="{F85240B3-E334-4E25-8853-58E61D3B6DF2}" type="presParOf" srcId="{9C8BF6B7-8E60-4CCB-A386-4A386852B661}" destId="{C039E6E1-BABA-4EFE-AEE8-CCFC606F67B3}" srcOrd="1" destOrd="0" presId="urn:microsoft.com/office/officeart/2009/3/layout/HorizontalOrganizationChart"/>
    <dgm:cxn modelId="{660D0C11-D2AE-4946-81D5-320B8FF92E86}" type="presParOf" srcId="{C039E6E1-BABA-4EFE-AEE8-CCFC606F67B3}" destId="{7EFFBA5C-41DA-488F-8C97-D6C988B506A2}" srcOrd="0" destOrd="0" presId="urn:microsoft.com/office/officeart/2009/3/layout/HorizontalOrganizationChart"/>
    <dgm:cxn modelId="{3F8072B4-4490-401D-BA2E-2C7896102A1F}" type="presParOf" srcId="{C039E6E1-BABA-4EFE-AEE8-CCFC606F67B3}" destId="{B25F843F-8DFF-4231-B79A-0B4B3FECC181}" srcOrd="1" destOrd="0" presId="urn:microsoft.com/office/officeart/2009/3/layout/HorizontalOrganizationChart"/>
    <dgm:cxn modelId="{00910355-607A-434E-9D04-8B830038049F}" type="presParOf" srcId="{B25F843F-8DFF-4231-B79A-0B4B3FECC181}" destId="{BF0A3390-17E2-4A7D-A97E-CA312F42F46A}" srcOrd="0" destOrd="0" presId="urn:microsoft.com/office/officeart/2009/3/layout/HorizontalOrganizationChart"/>
    <dgm:cxn modelId="{384E3D35-47F4-4094-AC0E-53E83B3CDBD0}" type="presParOf" srcId="{BF0A3390-17E2-4A7D-A97E-CA312F42F46A}" destId="{CB7B624E-28B4-4740-999C-4AE42B0906DC}" srcOrd="0" destOrd="0" presId="urn:microsoft.com/office/officeart/2009/3/layout/HorizontalOrganizationChart"/>
    <dgm:cxn modelId="{0FD9FF92-9D65-4DF6-B222-77AEF24B1D58}" type="presParOf" srcId="{BF0A3390-17E2-4A7D-A97E-CA312F42F46A}" destId="{CBE7DB3C-B71C-4EB1-8DB5-BCFA8FCBFFEA}" srcOrd="1" destOrd="0" presId="urn:microsoft.com/office/officeart/2009/3/layout/HorizontalOrganizationChart"/>
    <dgm:cxn modelId="{72DED890-AE7D-43D0-8398-3EBBF0A1905C}" type="presParOf" srcId="{B25F843F-8DFF-4231-B79A-0B4B3FECC181}" destId="{46A024E6-6B5E-415B-A3D9-4CB1B8DB99BD}" srcOrd="1" destOrd="0" presId="urn:microsoft.com/office/officeart/2009/3/layout/HorizontalOrganizationChart"/>
    <dgm:cxn modelId="{6826CA4D-D467-4CD3-872B-CDCF355ECD51}" type="presParOf" srcId="{B25F843F-8DFF-4231-B79A-0B4B3FECC181}" destId="{EF6D3E4E-6537-4B14-AE0B-CDE803152C2B}" srcOrd="2" destOrd="0" presId="urn:microsoft.com/office/officeart/2009/3/layout/HorizontalOrganizationChart"/>
    <dgm:cxn modelId="{7CDED69B-33A0-407F-BF1E-46A30184C092}" type="presParOf" srcId="{C039E6E1-BABA-4EFE-AEE8-CCFC606F67B3}" destId="{887CF473-5F70-44CE-970C-EBAF768FBEE5}" srcOrd="2" destOrd="0" presId="urn:microsoft.com/office/officeart/2009/3/layout/HorizontalOrganizationChart"/>
    <dgm:cxn modelId="{AD564719-F715-4C00-8D2C-612B57ADAAC9}" type="presParOf" srcId="{C039E6E1-BABA-4EFE-AEE8-CCFC606F67B3}" destId="{114F5B66-C223-41D5-8584-BE775EB16BFA}" srcOrd="3" destOrd="0" presId="urn:microsoft.com/office/officeart/2009/3/layout/HorizontalOrganizationChart"/>
    <dgm:cxn modelId="{6D0DC957-08DF-4E4E-9CC4-404B7790105A}" type="presParOf" srcId="{114F5B66-C223-41D5-8584-BE775EB16BFA}" destId="{BEF2F80C-2DFD-4693-BB54-7E33EE8C3413}" srcOrd="0" destOrd="0" presId="urn:microsoft.com/office/officeart/2009/3/layout/HorizontalOrganizationChart"/>
    <dgm:cxn modelId="{8313C73A-4DAA-4DFC-AABF-75CDD4ADE4F9}" type="presParOf" srcId="{BEF2F80C-2DFD-4693-BB54-7E33EE8C3413}" destId="{8F454685-1FE5-4917-89EF-71FD6488B99D}" srcOrd="0" destOrd="0" presId="urn:microsoft.com/office/officeart/2009/3/layout/HorizontalOrganizationChart"/>
    <dgm:cxn modelId="{1523D913-5D66-4F18-932A-54A35A3B6092}" type="presParOf" srcId="{BEF2F80C-2DFD-4693-BB54-7E33EE8C3413}" destId="{75E1021D-9244-48F2-BC9D-CEB2904EA993}" srcOrd="1" destOrd="0" presId="urn:microsoft.com/office/officeart/2009/3/layout/HorizontalOrganizationChart"/>
    <dgm:cxn modelId="{7E9F80FD-D5D1-45FF-B7E5-E5938C0ED9B8}" type="presParOf" srcId="{114F5B66-C223-41D5-8584-BE775EB16BFA}" destId="{CFD63A5E-CA12-4812-AB98-74E364CD6644}" srcOrd="1" destOrd="0" presId="urn:microsoft.com/office/officeart/2009/3/layout/HorizontalOrganizationChart"/>
    <dgm:cxn modelId="{1DC1F052-FDCC-49F6-80AE-808BBFCD2A05}" type="presParOf" srcId="{114F5B66-C223-41D5-8584-BE775EB16BFA}" destId="{F673C7DB-70EC-4930-836E-69DB1449DFC8}" srcOrd="2" destOrd="0" presId="urn:microsoft.com/office/officeart/2009/3/layout/HorizontalOrganizationChart"/>
    <dgm:cxn modelId="{7672A51C-1ED0-4906-9263-38466F7792AB}" type="presParOf" srcId="{9C8BF6B7-8E60-4CCB-A386-4A386852B661}" destId="{0E0E9E97-A88D-4CD6-8AE2-0DADB3A083A2}" srcOrd="2" destOrd="0" presId="urn:microsoft.com/office/officeart/2009/3/layout/HorizontalOrganizationChart"/>
    <dgm:cxn modelId="{A059251F-2745-400A-98A5-0B4854AD05D5}" type="presParOf" srcId="{228107AF-BB37-4E25-A03A-2373498B3864}" destId="{36F690B4-3D63-4A81-BA46-632B7C01EBBC}" srcOrd="2" destOrd="0" presId="urn:microsoft.com/office/officeart/2009/3/layout/HorizontalOrganizationChart"/>
    <dgm:cxn modelId="{89A721DC-EA9A-49E5-8666-103640629401}" type="presParOf" srcId="{228107AF-BB37-4E25-A03A-2373498B3864}" destId="{CCF725E6-93B0-4DC5-BD6F-4C87A6B629A2}" srcOrd="3" destOrd="0" presId="urn:microsoft.com/office/officeart/2009/3/layout/HorizontalOrganizationChart"/>
    <dgm:cxn modelId="{357D2CB2-D07D-4D5E-AF1B-EAE703F35C18}" type="presParOf" srcId="{CCF725E6-93B0-4DC5-BD6F-4C87A6B629A2}" destId="{82946CC3-19AE-44AA-9DDE-539331C886CC}" srcOrd="0" destOrd="0" presId="urn:microsoft.com/office/officeart/2009/3/layout/HorizontalOrganizationChart"/>
    <dgm:cxn modelId="{46A409C8-6A99-47D7-89D3-CCA4F1E0B49F}" type="presParOf" srcId="{82946CC3-19AE-44AA-9DDE-539331C886CC}" destId="{E2175C18-9FF7-4987-B258-0D4A07EAC0EB}" srcOrd="0" destOrd="0" presId="urn:microsoft.com/office/officeart/2009/3/layout/HorizontalOrganizationChart"/>
    <dgm:cxn modelId="{E3DA0059-AEF0-403C-9BD9-5764EA57A2B7}" type="presParOf" srcId="{82946CC3-19AE-44AA-9DDE-539331C886CC}" destId="{E5CA0FC3-B266-4472-9C75-9A445121478F}" srcOrd="1" destOrd="0" presId="urn:microsoft.com/office/officeart/2009/3/layout/HorizontalOrganizationChart"/>
    <dgm:cxn modelId="{28565F08-2FCF-48D2-A809-EAABE24B3FEE}" type="presParOf" srcId="{CCF725E6-93B0-4DC5-BD6F-4C87A6B629A2}" destId="{CF4188DE-2CDC-44AE-9308-467502C5FDA6}" srcOrd="1" destOrd="0" presId="urn:microsoft.com/office/officeart/2009/3/layout/HorizontalOrganizationChart"/>
    <dgm:cxn modelId="{DDD37E64-3C97-450B-BBB5-81F20253C036}" type="presParOf" srcId="{CF4188DE-2CDC-44AE-9308-467502C5FDA6}" destId="{85FA247B-C676-42DD-B07E-64AC34A213C3}" srcOrd="0" destOrd="0" presId="urn:microsoft.com/office/officeart/2009/3/layout/HorizontalOrganizationChart"/>
    <dgm:cxn modelId="{1D28C566-A4AD-43B6-B0A9-263D51F5F5AD}" type="presParOf" srcId="{CF4188DE-2CDC-44AE-9308-467502C5FDA6}" destId="{F19863F1-3371-4782-9390-811C02EF18A0}" srcOrd="1" destOrd="0" presId="urn:microsoft.com/office/officeart/2009/3/layout/HorizontalOrganizationChart"/>
    <dgm:cxn modelId="{5ECBE123-7C0E-438B-8D59-24C1FE43EE99}" type="presParOf" srcId="{F19863F1-3371-4782-9390-811C02EF18A0}" destId="{0E761DA8-273D-40E1-88AF-59CB22519703}" srcOrd="0" destOrd="0" presId="urn:microsoft.com/office/officeart/2009/3/layout/HorizontalOrganizationChart"/>
    <dgm:cxn modelId="{B96581D4-4C7B-4305-A2E2-87FD1DD52CB2}" type="presParOf" srcId="{0E761DA8-273D-40E1-88AF-59CB22519703}" destId="{9E6EB93E-AB8C-4F49-8E7A-A5F26D9EF047}" srcOrd="0" destOrd="0" presId="urn:microsoft.com/office/officeart/2009/3/layout/HorizontalOrganizationChart"/>
    <dgm:cxn modelId="{A2923241-A5D3-4A2B-A0CF-D0048EC4913F}" type="presParOf" srcId="{0E761DA8-273D-40E1-88AF-59CB22519703}" destId="{58F72EDA-C82D-42EC-B8B2-2569F39CB8D9}" srcOrd="1" destOrd="0" presId="urn:microsoft.com/office/officeart/2009/3/layout/HorizontalOrganizationChart"/>
    <dgm:cxn modelId="{CD3ACE13-AD73-4AD9-BF69-A9ABE65AC24A}" type="presParOf" srcId="{F19863F1-3371-4782-9390-811C02EF18A0}" destId="{CFEA9B8E-26F7-46C9-806E-D99788CF3D8E}" srcOrd="1" destOrd="0" presId="urn:microsoft.com/office/officeart/2009/3/layout/HorizontalOrganizationChart"/>
    <dgm:cxn modelId="{F6F9241A-F5CC-4B18-B066-F0D73406C769}" type="presParOf" srcId="{F19863F1-3371-4782-9390-811C02EF18A0}" destId="{DB1747B7-5A5A-48B0-A1B8-1A181C3DEC5E}" srcOrd="2" destOrd="0" presId="urn:microsoft.com/office/officeart/2009/3/layout/HorizontalOrganizationChart"/>
    <dgm:cxn modelId="{575FB442-C80F-4B8F-88E5-032A722BEF46}" type="presParOf" srcId="{CCF725E6-93B0-4DC5-BD6F-4C87A6B629A2}" destId="{9059DF1E-BA5F-4602-9A5C-D323500BB216}" srcOrd="2" destOrd="0" presId="urn:microsoft.com/office/officeart/2009/3/layout/HorizontalOrganizationChart"/>
    <dgm:cxn modelId="{0165CD26-D27A-4CC0-A70F-7CBE01E53CEB}" type="presParOf" srcId="{228107AF-BB37-4E25-A03A-2373498B3864}" destId="{E27A2262-1CBD-4A83-9E9B-26C7E235860C}" srcOrd="4" destOrd="0" presId="urn:microsoft.com/office/officeart/2009/3/layout/HorizontalOrganizationChart"/>
    <dgm:cxn modelId="{2A0D61ED-593D-4F05-8A7F-7CAB9B108038}" type="presParOf" srcId="{228107AF-BB37-4E25-A03A-2373498B3864}" destId="{AA3148E8-0C7A-4E7F-91C6-E0F9CAA45D12}" srcOrd="5" destOrd="0" presId="urn:microsoft.com/office/officeart/2009/3/layout/HorizontalOrganizationChart"/>
    <dgm:cxn modelId="{CDC393EB-A0C4-4277-8505-05EA1CC025E9}" type="presParOf" srcId="{AA3148E8-0C7A-4E7F-91C6-E0F9CAA45D12}" destId="{7A0955CB-C230-4DBB-B93C-D0AA66045F4D}" srcOrd="0" destOrd="0" presId="urn:microsoft.com/office/officeart/2009/3/layout/HorizontalOrganizationChart"/>
    <dgm:cxn modelId="{7B1A7ABF-BB59-4F0F-ABEA-C1DD7C12DAA1}" type="presParOf" srcId="{7A0955CB-C230-4DBB-B93C-D0AA66045F4D}" destId="{89B3966D-0835-4F06-A40F-42BC43DDE4D3}" srcOrd="0" destOrd="0" presId="urn:microsoft.com/office/officeart/2009/3/layout/HorizontalOrganizationChart"/>
    <dgm:cxn modelId="{16FCBEED-19F9-4C62-A1B4-181E85D139F9}" type="presParOf" srcId="{7A0955CB-C230-4DBB-B93C-D0AA66045F4D}" destId="{BA7E90D3-65CB-4AFA-B441-215E97A2589D}" srcOrd="1" destOrd="0" presId="urn:microsoft.com/office/officeart/2009/3/layout/HorizontalOrganizationChart"/>
    <dgm:cxn modelId="{1740F837-8F2A-4A8B-9C9F-D688832541BF}" type="presParOf" srcId="{AA3148E8-0C7A-4E7F-91C6-E0F9CAA45D12}" destId="{58DA9C03-8E03-4BF3-8AF2-F68F1CDD15EC}" srcOrd="1" destOrd="0" presId="urn:microsoft.com/office/officeart/2009/3/layout/HorizontalOrganizationChart"/>
    <dgm:cxn modelId="{1DCA8C1F-4A02-4679-8DF4-C10B67AD7318}" type="presParOf" srcId="{AA3148E8-0C7A-4E7F-91C6-E0F9CAA45D12}" destId="{19031787-1E37-4BC6-A5F1-02C9B3794427}" srcOrd="2" destOrd="0" presId="urn:microsoft.com/office/officeart/2009/3/layout/HorizontalOrganizationChart"/>
    <dgm:cxn modelId="{E8816717-7CA5-48D9-8EE7-FB2F0091116C}" type="presParOf" srcId="{505CA31E-33B7-4887-BFFE-26F417BAD3D3}" destId="{FE9837DD-CC0F-4E00-8823-BE126A5E17E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A2262-1CBD-4A83-9E9B-26C7E235860C}">
      <dsp:nvSpPr>
        <dsp:cNvPr id="0" name=""/>
        <dsp:cNvSpPr/>
      </dsp:nvSpPr>
      <dsp:spPr>
        <a:xfrm>
          <a:off x="1793937" y="2224588"/>
          <a:ext cx="358303" cy="962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962941"/>
              </a:lnTo>
              <a:lnTo>
                <a:pt x="358303" y="96294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FA247B-C676-42DD-B07E-64AC34A213C3}">
      <dsp:nvSpPr>
        <dsp:cNvPr id="0" name=""/>
        <dsp:cNvSpPr/>
      </dsp:nvSpPr>
      <dsp:spPr>
        <a:xfrm>
          <a:off x="3943759" y="2371456"/>
          <a:ext cx="35830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303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F690B4-3D63-4A81-BA46-632B7C01EBBC}">
      <dsp:nvSpPr>
        <dsp:cNvPr id="0" name=""/>
        <dsp:cNvSpPr/>
      </dsp:nvSpPr>
      <dsp:spPr>
        <a:xfrm>
          <a:off x="1793937" y="2224588"/>
          <a:ext cx="358303" cy="19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192588"/>
              </a:lnTo>
              <a:lnTo>
                <a:pt x="358303" y="192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CF473-5F70-44CE-970C-EBAF768FBEE5}">
      <dsp:nvSpPr>
        <dsp:cNvPr id="0" name=""/>
        <dsp:cNvSpPr/>
      </dsp:nvSpPr>
      <dsp:spPr>
        <a:xfrm>
          <a:off x="3943759" y="1261647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151" y="0"/>
              </a:lnTo>
              <a:lnTo>
                <a:pt x="179151" y="385176"/>
              </a:lnTo>
              <a:lnTo>
                <a:pt x="358303" y="3851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FFBA5C-41DA-488F-8C97-D6C988B506A2}">
      <dsp:nvSpPr>
        <dsp:cNvPr id="0" name=""/>
        <dsp:cNvSpPr/>
      </dsp:nvSpPr>
      <dsp:spPr>
        <a:xfrm>
          <a:off x="3943759" y="876470"/>
          <a:ext cx="358303" cy="385176"/>
        </a:xfrm>
        <a:custGeom>
          <a:avLst/>
          <a:gdLst/>
          <a:ahLst/>
          <a:cxnLst/>
          <a:rect l="0" t="0" r="0" b="0"/>
          <a:pathLst>
            <a:path>
              <a:moveTo>
                <a:pt x="0" y="385176"/>
              </a:moveTo>
              <a:lnTo>
                <a:pt x="179151" y="385176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589BF-BEA8-4390-9501-87C1E61BB987}">
      <dsp:nvSpPr>
        <dsp:cNvPr id="0" name=""/>
        <dsp:cNvSpPr/>
      </dsp:nvSpPr>
      <dsp:spPr>
        <a:xfrm>
          <a:off x="1793937" y="1261647"/>
          <a:ext cx="358303" cy="962941"/>
        </a:xfrm>
        <a:custGeom>
          <a:avLst/>
          <a:gdLst/>
          <a:ahLst/>
          <a:cxnLst/>
          <a:rect l="0" t="0" r="0" b="0"/>
          <a:pathLst>
            <a:path>
              <a:moveTo>
                <a:pt x="0" y="962941"/>
              </a:moveTo>
              <a:lnTo>
                <a:pt x="179151" y="962941"/>
              </a:lnTo>
              <a:lnTo>
                <a:pt x="179151" y="0"/>
              </a:lnTo>
              <a:lnTo>
                <a:pt x="358303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449FE-C477-4458-ABE9-FD28271276CC}">
      <dsp:nvSpPr>
        <dsp:cNvPr id="0" name=""/>
        <dsp:cNvSpPr/>
      </dsp:nvSpPr>
      <dsp:spPr>
        <a:xfrm>
          <a:off x="2418" y="1951381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Data Science</a:t>
          </a:r>
          <a:endParaRPr lang="en-US" sz="2000" kern="1200" dirty="0"/>
        </a:p>
      </dsp:txBody>
      <dsp:txXfrm>
        <a:off x="2418" y="1951381"/>
        <a:ext cx="1791518" cy="546413"/>
      </dsp:txXfrm>
    </dsp:sp>
    <dsp:sp modelId="{E1DB00B2-36C2-478F-9948-AEC0D99C8ABF}">
      <dsp:nvSpPr>
        <dsp:cNvPr id="0" name=""/>
        <dsp:cNvSpPr/>
      </dsp:nvSpPr>
      <dsp:spPr>
        <a:xfrm>
          <a:off x="2152240" y="988440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Supervised</a:t>
          </a:r>
          <a:endParaRPr lang="en-US" sz="2000" kern="1200" dirty="0"/>
        </a:p>
      </dsp:txBody>
      <dsp:txXfrm>
        <a:off x="2152240" y="988440"/>
        <a:ext cx="1791518" cy="546413"/>
      </dsp:txXfrm>
    </dsp:sp>
    <dsp:sp modelId="{CB7B624E-28B4-4740-999C-4AE42B0906DC}">
      <dsp:nvSpPr>
        <dsp:cNvPr id="0" name=""/>
        <dsp:cNvSpPr/>
      </dsp:nvSpPr>
      <dsp:spPr>
        <a:xfrm>
          <a:off x="4302062" y="603263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Parametric</a:t>
          </a:r>
          <a:endParaRPr lang="en-US" sz="2000" kern="1200" dirty="0"/>
        </a:p>
      </dsp:txBody>
      <dsp:txXfrm>
        <a:off x="4302062" y="603263"/>
        <a:ext cx="1791518" cy="546413"/>
      </dsp:txXfrm>
    </dsp:sp>
    <dsp:sp modelId="{8F454685-1FE5-4917-89EF-71FD6488B99D}">
      <dsp:nvSpPr>
        <dsp:cNvPr id="0" name=""/>
        <dsp:cNvSpPr/>
      </dsp:nvSpPr>
      <dsp:spPr>
        <a:xfrm>
          <a:off x="4302062" y="1373616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Non Parametric</a:t>
          </a:r>
          <a:endParaRPr lang="en-US" sz="2000" kern="1200" dirty="0"/>
        </a:p>
      </dsp:txBody>
      <dsp:txXfrm>
        <a:off x="4302062" y="1373616"/>
        <a:ext cx="1791518" cy="546413"/>
      </dsp:txXfrm>
    </dsp:sp>
    <dsp:sp modelId="{E2175C18-9FF7-4987-B258-0D4A07EAC0EB}">
      <dsp:nvSpPr>
        <dsp:cNvPr id="0" name=""/>
        <dsp:cNvSpPr/>
      </dsp:nvSpPr>
      <dsp:spPr>
        <a:xfrm>
          <a:off x="2152240" y="2143969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Unsupervised</a:t>
          </a:r>
          <a:endParaRPr lang="en-US" sz="2000" kern="1200" dirty="0"/>
        </a:p>
      </dsp:txBody>
      <dsp:txXfrm>
        <a:off x="2152240" y="2143969"/>
        <a:ext cx="1791518" cy="546413"/>
      </dsp:txXfrm>
    </dsp:sp>
    <dsp:sp modelId="{9E6EB93E-AB8C-4F49-8E7A-A5F26D9EF047}">
      <dsp:nvSpPr>
        <dsp:cNvPr id="0" name=""/>
        <dsp:cNvSpPr/>
      </dsp:nvSpPr>
      <dsp:spPr>
        <a:xfrm>
          <a:off x="4302062" y="2143969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Clustering</a:t>
          </a:r>
          <a:endParaRPr lang="en-US" sz="2000" kern="1200" dirty="0"/>
        </a:p>
      </dsp:txBody>
      <dsp:txXfrm>
        <a:off x="4302062" y="2143969"/>
        <a:ext cx="1791518" cy="546413"/>
      </dsp:txXfrm>
    </dsp:sp>
    <dsp:sp modelId="{89B3966D-0835-4F06-A40F-42BC43DDE4D3}">
      <dsp:nvSpPr>
        <dsp:cNvPr id="0" name=""/>
        <dsp:cNvSpPr/>
      </dsp:nvSpPr>
      <dsp:spPr>
        <a:xfrm>
          <a:off x="2152240" y="2914322"/>
          <a:ext cx="1791518" cy="546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Reinforcement</a:t>
          </a:r>
          <a:endParaRPr lang="en-US" sz="2000" kern="1200" dirty="0"/>
        </a:p>
      </dsp:txBody>
      <dsp:txXfrm>
        <a:off x="2152240" y="2914322"/>
        <a:ext cx="1791518" cy="5464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3/20/2018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24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475018"/>
            <a:ext cx="9144000" cy="668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5" name="TextBox 4"/>
          <p:cNvSpPr txBox="1"/>
          <p:nvPr userDrawn="1"/>
        </p:nvSpPr>
        <p:spPr>
          <a:xfrm>
            <a:off x="1079501" y="-13081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50B3C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601" y="337321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1" y="2123029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1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/>
            </a:lvl2pPr>
            <a:lvl3pPr marL="914378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1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Calibri" panose="020F0502020204030204" pitchFamily="34" charset="0"/>
                <a:cs typeface="Arial"/>
              </a:defRPr>
            </a:lvl1pPr>
          </a:lstStyle>
          <a:p>
            <a:pPr lvl="0"/>
            <a:r>
              <a:rPr lang="en-US" dirty="0"/>
              <a:t>Speaker Name / Title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7742162" y="4651601"/>
            <a:ext cx="14018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en-US" sz="900" dirty="0">
                <a:solidFill>
                  <a:srgbClr val="141414"/>
                </a:solidFill>
                <a:cs typeface="Arial"/>
              </a:rPr>
              <a:t>© </a:t>
            </a:r>
            <a:r>
              <a:rPr lang="en-US" sz="900" dirty="0" smtClean="0">
                <a:solidFill>
                  <a:srgbClr val="141414"/>
                </a:solidFill>
                <a:cs typeface="Arial"/>
              </a:rPr>
              <a:t>2018 </a:t>
            </a:r>
            <a:r>
              <a:rPr lang="en-US" sz="900" dirty="0">
                <a:solidFill>
                  <a:srgbClr val="141414"/>
                </a:solidFill>
                <a:cs typeface="Arial"/>
              </a:rPr>
              <a:t>Cognizant </a:t>
            </a:r>
          </a:p>
        </p:txBody>
      </p:sp>
    </p:spTree>
    <p:extLst>
      <p:ext uri="{BB962C8B-B14F-4D97-AF65-F5344CB8AC3E}">
        <p14:creationId xmlns:p14="http://schemas.microsoft.com/office/powerpoint/2010/main" val="559148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7" y="4734920"/>
            <a:ext cx="539195" cy="375771"/>
          </a:xfrm>
        </p:spPr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7696"/>
            <a:ext cx="8464987" cy="419054"/>
          </a:xfrm>
        </p:spPr>
        <p:txBody>
          <a:bodyPr anchor="t"/>
          <a:lstStyle>
            <a:lvl1pPr>
              <a:defRPr sz="160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7" y="238125"/>
            <a:ext cx="8363857" cy="0"/>
          </a:xfrm>
          <a:prstGeom prst="line">
            <a:avLst/>
          </a:prstGeom>
          <a:ln w="6350" cmpd="sng">
            <a:solidFill>
              <a:schemeClr val="tx2"/>
            </a:soli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31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7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9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4"/>
            <a:ext cx="8333704" cy="4708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  <a:latin typeface="Calibri" panose="020F0502020204030204" pitchFamily="34" charset="0"/>
              </a:defRPr>
            </a:lvl1pPr>
            <a:lvl2pPr marL="457189" indent="0">
              <a:buNone/>
              <a:defRPr>
                <a:solidFill>
                  <a:schemeClr val="tx2"/>
                </a:solidFill>
              </a:defRPr>
            </a:lvl2pPr>
            <a:lvl3pPr marL="914378" indent="0">
              <a:buNone/>
              <a:defRPr>
                <a:solidFill>
                  <a:schemeClr val="tx2"/>
                </a:solidFill>
              </a:defRPr>
            </a:lvl3pPr>
            <a:lvl4pPr marL="1371566" indent="0">
              <a:buNone/>
              <a:defRPr>
                <a:solidFill>
                  <a:schemeClr val="tx2"/>
                </a:solidFill>
              </a:defRPr>
            </a:lvl4pPr>
            <a:lvl5pPr marL="1828754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</p:spTree>
    <p:extLst>
      <p:ext uri="{BB962C8B-B14F-4D97-AF65-F5344CB8AC3E}">
        <p14:creationId xmlns:p14="http://schemas.microsoft.com/office/powerpoint/2010/main" val="223358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8882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 sz="1800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34856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2" y="1559428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2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>
                <a:solidFill>
                  <a:srgbClr val="141414"/>
                </a:solidFill>
              </a:defRPr>
            </a:lvl2pPr>
            <a:lvl3pPr marL="914378" indent="0">
              <a:buNone/>
              <a:defRPr>
                <a:solidFill>
                  <a:srgbClr val="141414"/>
                </a:solidFill>
              </a:defRPr>
            </a:lvl3pPr>
            <a:lvl4pPr marL="1371566" indent="0">
              <a:buNone/>
              <a:defRPr>
                <a:solidFill>
                  <a:srgbClr val="141414"/>
                </a:solidFill>
              </a:defRPr>
            </a:lvl4pPr>
            <a:lvl5pPr marL="1828754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3" y="-9722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endParaRPr lang="en-US" sz="1800" dirty="0">
              <a:solidFill>
                <a:srgbClr val="141414"/>
              </a:solidFill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846858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2"/>
                </a:gs>
                <a:gs pos="100000">
                  <a:srgbClr val="00B0F0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Cognizant_LOGO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2937" y="337321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387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9A1632A2-FC97-4172-9EBD-C7741402BEE2}" type="datetimeFigureOut">
              <a:rPr lang="en-US" smtClean="0"/>
              <a:t>3/20/2018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EE985-6328-46BA-ACFD-849981D3F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8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49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</a:t>
            </a:r>
            <a:r>
              <a:rPr lang="en-US" sz="900" kern="0" dirty="0" smtClean="0">
                <a:solidFill>
                  <a:sysClr val="window" lastClr="FFFFFF"/>
                </a:solidFill>
                <a:cs typeface="Arial"/>
              </a:rPr>
              <a:t>2018 </a:t>
            </a: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647" y="4724410"/>
            <a:ext cx="539195" cy="3757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pPr defTabSz="457189"/>
            <a:fld id="{B32AB80A-78BA-6B42-BA0D-B44ACF890F5A}" type="slidenum">
              <a:rPr lang="en-US" smtClean="0">
                <a:solidFill>
                  <a:prstClr val="white"/>
                </a:solidFill>
              </a:rPr>
              <a:pPr defTabSz="457189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4" y="247696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pic>
        <p:nvPicPr>
          <p:cNvPr id="9" name="Picture 8" descr="Cognizant_LOGO_on black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6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189" rtl="0" eaLnBrk="1" latinLnBrk="0" hangingPunct="1">
        <a:spcBef>
          <a:spcPct val="0"/>
        </a:spcBef>
        <a:buNone/>
        <a:defRPr sz="1600" b="1" kern="1200" baseline="0">
          <a:solidFill>
            <a:srgbClr val="0099CC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342892" indent="-342892" algn="l" defTabSz="457189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457189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457189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457189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png"/><Relationship Id="rId5" Type="http://schemas.openxmlformats.org/officeDocument/2006/relationships/hyperlink" Target="https://github.com/ammumadhu/PPSDS" TargetMode="Externa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Data </a:t>
            </a:r>
            <a:r>
              <a:rPr lang="en-US" dirty="0" smtClean="0"/>
              <a:t>Science – </a:t>
            </a:r>
            <a:r>
              <a:rPr lang="en-US" dirty="0" smtClean="0"/>
              <a:t>Day 1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789" y="1186774"/>
            <a:ext cx="4955211" cy="293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10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66" y="296410"/>
            <a:ext cx="7471875" cy="40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7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11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2390" y="1468878"/>
            <a:ext cx="71821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chemeClr val="tx2"/>
                </a:solidFill>
              </a:rPr>
              <a:t>References :</a:t>
            </a:r>
          </a:p>
          <a:p>
            <a:endParaRPr lang="en-US" sz="14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 smtClean="0">
                <a:solidFill>
                  <a:schemeClr val="tx2"/>
                </a:solidFill>
              </a:rPr>
              <a:t>Linear algebra Done right </a:t>
            </a:r>
          </a:p>
          <a:p>
            <a:pPr marL="342900" indent="-342900">
              <a:buAutoNum type="alphaLcParenR"/>
            </a:pPr>
            <a:endParaRPr lang="en-US" sz="14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 smtClean="0">
                <a:solidFill>
                  <a:schemeClr val="tx2"/>
                </a:solidFill>
              </a:rPr>
              <a:t>Our 11</a:t>
            </a:r>
            <a:r>
              <a:rPr lang="en-US" sz="1400" baseline="30000" dirty="0" smtClean="0">
                <a:solidFill>
                  <a:schemeClr val="tx2"/>
                </a:solidFill>
              </a:rPr>
              <a:t>th</a:t>
            </a:r>
            <a:r>
              <a:rPr lang="en-US" sz="1400" dirty="0" smtClean="0">
                <a:solidFill>
                  <a:schemeClr val="tx2"/>
                </a:solidFill>
              </a:rPr>
              <a:t> &amp; 12</a:t>
            </a:r>
            <a:r>
              <a:rPr lang="en-US" sz="1400" baseline="30000" dirty="0" smtClean="0">
                <a:solidFill>
                  <a:schemeClr val="tx2"/>
                </a:solidFill>
              </a:rPr>
              <a:t>th</a:t>
            </a:r>
            <a:r>
              <a:rPr lang="en-US" sz="1400" dirty="0" smtClean="0">
                <a:solidFill>
                  <a:schemeClr val="tx2"/>
                </a:solidFill>
              </a:rPr>
              <a:t> standard Mathematical books</a:t>
            </a:r>
          </a:p>
          <a:p>
            <a:pPr marL="342900" indent="-342900">
              <a:buAutoNum type="alphaLcParenR"/>
            </a:pPr>
            <a:endParaRPr lang="en-US" sz="14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 smtClean="0">
                <a:solidFill>
                  <a:schemeClr val="tx2"/>
                </a:solidFill>
              </a:rPr>
              <a:t>ESL by Trevor Hastie</a:t>
            </a:r>
          </a:p>
          <a:p>
            <a:pPr marL="342900" indent="-342900">
              <a:buAutoNum type="alphaLcParenR"/>
            </a:pPr>
            <a:endParaRPr lang="en-US" sz="1400" dirty="0">
              <a:solidFill>
                <a:schemeClr val="tx2"/>
              </a:solidFill>
            </a:endParaRPr>
          </a:p>
          <a:p>
            <a:pPr marL="342900" indent="-342900">
              <a:buAutoNum type="alphaLcParenR"/>
            </a:pPr>
            <a:r>
              <a:rPr lang="en-US" sz="1400" dirty="0" smtClean="0">
                <a:solidFill>
                  <a:schemeClr val="tx2"/>
                </a:solidFill>
              </a:rPr>
              <a:t>Datasciencecentral.com </a:t>
            </a:r>
            <a:r>
              <a:rPr lang="en-US" sz="1400" dirty="0" smtClean="0">
                <a:solidFill>
                  <a:schemeClr val="tx2"/>
                </a:solidFill>
              </a:rPr>
              <a:t>, r-bloggers , </a:t>
            </a:r>
            <a:r>
              <a:rPr lang="en-US" sz="1400" dirty="0" err="1" smtClean="0">
                <a:solidFill>
                  <a:schemeClr val="tx2"/>
                </a:solidFill>
              </a:rPr>
              <a:t>AnalyticsVidhya</a:t>
            </a:r>
            <a:r>
              <a:rPr lang="en-US" sz="1400" dirty="0" smtClean="0">
                <a:solidFill>
                  <a:schemeClr val="tx2"/>
                </a:solidFill>
              </a:rPr>
              <a:t> , </a:t>
            </a:r>
            <a:r>
              <a:rPr lang="en-US" sz="1400" dirty="0" err="1" smtClean="0">
                <a:solidFill>
                  <a:schemeClr val="tx2"/>
                </a:solidFill>
              </a:rPr>
              <a:t>dataelixir</a:t>
            </a:r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94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12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3" y="1877438"/>
            <a:ext cx="1303226" cy="1290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208179" y="1322962"/>
            <a:ext cx="5719864" cy="885217"/>
          </a:xfrm>
          <a:prstGeom prst="wedgeEllipseCallout">
            <a:avLst>
              <a:gd name="adj1" fmla="val -52806"/>
              <a:gd name="adj2" fmla="val 4931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 Taxonomy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7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334687451"/>
              </p:ext>
            </p:extLst>
          </p:nvPr>
        </p:nvGraphicFramePr>
        <p:xfrm>
          <a:off x="1241898" y="277103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/>
          <p:cNvSpPr/>
          <p:nvPr/>
        </p:nvSpPr>
        <p:spPr>
          <a:xfrm>
            <a:off x="7337898" y="1747379"/>
            <a:ext cx="7676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KNN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37898" y="1012241"/>
            <a:ext cx="576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dirty="0" smtClean="0">
                <a:solidFill>
                  <a:schemeClr val="tx2"/>
                </a:solidFill>
                <a:latin typeface="Calibri" panose="020F0502020204030204" pitchFamily="34" charset="0"/>
              </a:rPr>
              <a:t>f(x</a:t>
            </a:r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</a:rPr>
              <a:t>)</a:t>
            </a:r>
            <a:endParaRPr lang="en-US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3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3" y="1877438"/>
            <a:ext cx="1303226" cy="1290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208179" y="1322962"/>
            <a:ext cx="5719864" cy="885217"/>
          </a:xfrm>
          <a:prstGeom prst="wedgeEllipseCallout">
            <a:avLst>
              <a:gd name="adj1" fmla="val -52806"/>
              <a:gd name="adj2" fmla="val 4931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Science Workflow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7472" y="554477"/>
            <a:ext cx="1974715" cy="830997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Take a first look into the data ; Determine obvious issues and relevant data points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17779" y="554476"/>
            <a:ext cx="1974715" cy="461665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List of data points and issues to fix 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090809" y="554476"/>
            <a:ext cx="1974715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Make the data usable 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90808" y="1108475"/>
            <a:ext cx="1974715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Preliminary Report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7472" y="2025132"/>
            <a:ext cx="1974715" cy="461665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Load the data into an adequate tool / framework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56690" y="2025132"/>
            <a:ext cx="645268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EDA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7472" y="2895622"/>
            <a:ext cx="1543455" cy="461665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Data Visualization and Story Telling 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7471" y="3766112"/>
            <a:ext cx="1543455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Select the features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89760" y="3766112"/>
            <a:ext cx="1297023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Train the model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85617" y="3766111"/>
            <a:ext cx="1653702" cy="27699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Evaluate the model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78165" y="3766110"/>
            <a:ext cx="1653702" cy="646331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2"/>
                </a:solidFill>
              </a:rPr>
              <a:t>Performance Measurement &amp; optimization</a:t>
            </a:r>
            <a:endParaRPr lang="en-US" sz="1200" dirty="0" smtClean="0">
              <a:solidFill>
                <a:schemeClr val="tx2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155643" y="1616307"/>
            <a:ext cx="8200417" cy="27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09244" y="3567612"/>
            <a:ext cx="8200417" cy="27667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92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16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3" y="1877438"/>
            <a:ext cx="1303226" cy="1290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208179" y="1322962"/>
            <a:ext cx="5719864" cy="885217"/>
          </a:xfrm>
          <a:prstGeom prst="wedgeEllipseCallout">
            <a:avLst>
              <a:gd name="adj1" fmla="val -52806"/>
              <a:gd name="adj2" fmla="val 4931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Practical uses of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50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17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42417" y="2248585"/>
            <a:ext cx="55155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http://www.denseinl2.com/webcnn/digitdemo.html</a:t>
            </a:r>
          </a:p>
        </p:txBody>
      </p:sp>
    </p:spTree>
    <p:extLst>
      <p:ext uri="{BB962C8B-B14F-4D97-AF65-F5344CB8AC3E}">
        <p14:creationId xmlns:p14="http://schemas.microsoft.com/office/powerpoint/2010/main" val="232369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75890" y="1643974"/>
            <a:ext cx="768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chemeClr val="tx2"/>
                </a:solidFill>
              </a:rPr>
              <a:t>R</a:t>
            </a:r>
            <a:endParaRPr lang="en-US" sz="60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09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19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18298" y="1926076"/>
            <a:ext cx="4601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Appendix </a:t>
            </a:r>
            <a:endParaRPr lang="en-US" sz="36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9197" y="2066768"/>
            <a:ext cx="2446961" cy="419054"/>
          </a:xfrm>
        </p:spPr>
        <p:txBody>
          <a:bodyPr/>
          <a:lstStyle/>
          <a:p>
            <a:r>
              <a:rPr lang="en-US" dirty="0" smtClean="0"/>
              <a:t>Building Footprints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" y="453628"/>
            <a:ext cx="7243763" cy="423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8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10" y="703660"/>
            <a:ext cx="6936581" cy="373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41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77" y="376707"/>
            <a:ext cx="7513589" cy="41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57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19" y="608527"/>
            <a:ext cx="7331510" cy="368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35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589360"/>
            <a:ext cx="7086600" cy="396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77" y="163622"/>
            <a:ext cx="7279481" cy="440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3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79" y="152983"/>
            <a:ext cx="6801092" cy="448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Overall coverage 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1193200"/>
              </p:ext>
            </p:extLst>
          </p:nvPr>
        </p:nvGraphicFramePr>
        <p:xfrm>
          <a:off x="1721796" y="110621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1796" y="110621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127489" y="1106218"/>
            <a:ext cx="6016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2"/>
                </a:solidFill>
              </a:rPr>
              <a:t>Github</a:t>
            </a:r>
            <a:r>
              <a:rPr lang="en-US" dirty="0" smtClean="0">
                <a:solidFill>
                  <a:schemeClr val="tx2"/>
                </a:solidFill>
              </a:rPr>
              <a:t> info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dirty="0" smtClean="0">
                <a:solidFill>
                  <a:schemeClr val="tx2"/>
                </a:solidFill>
                <a:hlinkClick r:id="rId5"/>
              </a:rPr>
              <a:t>https</a:t>
            </a:r>
            <a:r>
              <a:rPr lang="en-US" dirty="0">
                <a:solidFill>
                  <a:schemeClr val="tx2"/>
                </a:solidFill>
                <a:hlinkClick r:id="rId5"/>
              </a:rPr>
              <a:t>://</a:t>
            </a:r>
            <a:r>
              <a:rPr lang="en-US" dirty="0" smtClean="0">
                <a:solidFill>
                  <a:schemeClr val="tx2"/>
                </a:solidFill>
                <a:hlinkClick r:id="rId5"/>
              </a:rPr>
              <a:t>github.com/ammumadhu/PPSDS</a:t>
            </a:r>
            <a:endParaRPr lang="en-US" dirty="0" smtClean="0">
              <a:solidFill>
                <a:schemeClr val="tx2"/>
              </a:solidFill>
            </a:endParaRPr>
          </a:p>
          <a:p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4480" y="1877743"/>
            <a:ext cx="39719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2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4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3" y="1877438"/>
            <a:ext cx="1303226" cy="1290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208179" y="1322962"/>
            <a:ext cx="5719864" cy="885217"/>
          </a:xfrm>
          <a:prstGeom prst="wedgeEllipseCallout">
            <a:avLst>
              <a:gd name="adj1" fmla="val -52806"/>
              <a:gd name="adj2" fmla="val 4931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Data Science anyway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44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5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7472" y="583660"/>
            <a:ext cx="745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2,4,6,8,9,10,?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A,C,E,G,?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7472" y="1514273"/>
            <a:ext cx="7451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2,4,6,8,9,10,15,18,21,28, ?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A,B,E,W,T,Y,Q,W,S,A,Q,R,,..?</a:t>
            </a:r>
            <a:endParaRPr lang="en-US" dirty="0" smtClean="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906" y="1247173"/>
            <a:ext cx="4326174" cy="323180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47472" y="3054485"/>
            <a:ext cx="2957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Business triggers the analysis of data through mathematical parlance supported by technology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1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6850" y="1410830"/>
            <a:ext cx="778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25102" y="1797862"/>
            <a:ext cx="153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Quantitative analysis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90681" y="1419361"/>
            <a:ext cx="3258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Event 1 : </a:t>
            </a:r>
            <a:r>
              <a:rPr lang="en-US" sz="1600" dirty="0">
                <a:solidFill>
                  <a:schemeClr val="tx2"/>
                </a:solidFill>
              </a:rPr>
              <a:t>Technological developments – Plethora of data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90681" y="2088814"/>
            <a:ext cx="325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Event 2 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Advances in enormous computing power  &amp; faster algorithms </a:t>
            </a:r>
            <a:r>
              <a:rPr lang="en-US" sz="1600" dirty="0" smtClean="0">
                <a:solidFill>
                  <a:schemeClr val="tx2"/>
                </a:solidFill>
              </a:rPr>
              <a:t>Data </a:t>
            </a:r>
            <a:r>
              <a:rPr lang="en-US" sz="1600" dirty="0">
                <a:solidFill>
                  <a:schemeClr val="tx2"/>
                </a:solidFill>
              </a:rPr>
              <a:t>Visualization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90681" y="3004489"/>
            <a:ext cx="32587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2"/>
                </a:solidFill>
              </a:rPr>
              <a:t>Event 3 :</a:t>
            </a:r>
            <a:r>
              <a:rPr lang="en-US" sz="1600" dirty="0"/>
              <a:t> </a:t>
            </a:r>
            <a:r>
              <a:rPr lang="en-US" sz="1600" dirty="0">
                <a:solidFill>
                  <a:schemeClr val="tx2"/>
                </a:solidFill>
              </a:rPr>
              <a:t>Large data storage capability , Cloud computing , Parallel computing</a:t>
            </a:r>
            <a:r>
              <a:rPr lang="en-US" sz="1600" dirty="0" smtClean="0">
                <a:solidFill>
                  <a:schemeClr val="tx2"/>
                </a:solidFill>
              </a:rPr>
              <a:t> </a:t>
            </a:r>
            <a:endParaRPr lang="en-US" sz="1600" dirty="0" smtClean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5019472" y="535021"/>
            <a:ext cx="0" cy="4075890"/>
          </a:xfrm>
          <a:prstGeom prst="line">
            <a:avLst/>
          </a:prstGeom>
          <a:ln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Notched Right Arrow 11"/>
          <p:cNvSpPr/>
          <p:nvPr/>
        </p:nvSpPr>
        <p:spPr>
          <a:xfrm>
            <a:off x="1605064" y="1419361"/>
            <a:ext cx="875489" cy="360801"/>
          </a:xfrm>
          <a:prstGeom prst="notched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652408" y="1391214"/>
            <a:ext cx="196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Decision Making 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72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7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2" y="605988"/>
            <a:ext cx="7407567" cy="357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6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8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Title 2"/>
          <p:cNvSpPr>
            <a:spLocks noGrp="1"/>
          </p:cNvSpPr>
          <p:nvPr>
            <p:ph type="title"/>
          </p:nvPr>
        </p:nvSpPr>
        <p:spPr>
          <a:xfrm>
            <a:off x="197359" y="403338"/>
            <a:ext cx="2446961" cy="419054"/>
          </a:xfrm>
        </p:spPr>
        <p:txBody>
          <a:bodyPr/>
          <a:lstStyle/>
          <a:p>
            <a:r>
              <a:rPr lang="en-US" dirty="0" smtClean="0"/>
              <a:t>Variants of  data science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559" y="998706"/>
            <a:ext cx="1303506" cy="36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Statistics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608652" y="1368357"/>
            <a:ext cx="1713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 Science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3910" y="1737689"/>
            <a:ext cx="23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Machine Learning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778573" y="2337561"/>
            <a:ext cx="23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Deep learning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75713" y="2988835"/>
            <a:ext cx="23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Artificial Intelligence</a:t>
            </a:r>
            <a:endParaRPr lang="en-US" dirty="0" smtClean="0">
              <a:solidFill>
                <a:schemeClr val="tx2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44347" y="3358167"/>
            <a:ext cx="2365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Business Analytics</a:t>
            </a:r>
            <a:endParaRPr lang="en-US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92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/>
      <p:bldP spid="16" grpId="0"/>
      <p:bldP spid="17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>
                <a:solidFill>
                  <a:prstClr val="white"/>
                </a:solidFill>
              </a:rPr>
              <a:pPr/>
              <a:t>9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83" y="1877438"/>
            <a:ext cx="1303226" cy="129032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2208179" y="1322962"/>
            <a:ext cx="5719864" cy="885217"/>
          </a:xfrm>
          <a:prstGeom prst="wedgeEllipseCallout">
            <a:avLst>
              <a:gd name="adj1" fmla="val -52806"/>
              <a:gd name="adj2" fmla="val 49313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should be there in my arsenal to effectively practice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4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_16x9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2017_Corporate.potx" id="{F2FF7F8B-80DB-4760-B3BC-FC048FDE757B}" vid="{26ADC0C1-7476-429A-BB03-D62824D3CA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1878</TotalTime>
  <Words>240</Words>
  <Application>Microsoft Office PowerPoint</Application>
  <PresentationFormat>On-screen Show (16:9)</PresentationFormat>
  <Paragraphs>78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COGNIZANT_Corp_16x9</vt:lpstr>
      <vt:lpstr>Microsoft Excel Worksheet</vt:lpstr>
      <vt:lpstr>PowerPoint Presentation</vt:lpstr>
      <vt:lpstr>Building Footprints demo</vt:lpstr>
      <vt:lpstr>Team details          Overall coverage </vt:lpstr>
      <vt:lpstr>PowerPoint Presentation</vt:lpstr>
      <vt:lpstr>PowerPoint Presentation</vt:lpstr>
      <vt:lpstr>PowerPoint Presentation</vt:lpstr>
      <vt:lpstr>PowerPoint Presentation</vt:lpstr>
      <vt:lpstr>Variants of  data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Chedarada, Suresh (Cognizant)</dc:creator>
  <cp:lastModifiedBy>Krishnamoorthy, MadhuSudhanan (Cognizant)</cp:lastModifiedBy>
  <cp:revision>317</cp:revision>
  <dcterms:created xsi:type="dcterms:W3CDTF">2014-09-12T07:10:03Z</dcterms:created>
  <dcterms:modified xsi:type="dcterms:W3CDTF">2018-03-20T05:34:26Z</dcterms:modified>
</cp:coreProperties>
</file>