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49-D392-4881-824F-EAD16C78DDC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466B-C1D9-47BF-A3D3-506E198A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49-D392-4881-824F-EAD16C78DDC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466B-C1D9-47BF-A3D3-506E198A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49-D392-4881-824F-EAD16C78DDC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466B-C1D9-47BF-A3D3-506E198A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4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966691"/>
            <a:ext cx="12192000" cy="8913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7980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439335" y="-17441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70"/>
            <a:endParaRPr lang="en-US" sz="2400" dirty="0">
              <a:solidFill>
                <a:srgbClr val="50B3C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583543"/>
            <a:ext cx="12192000" cy="2433736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609570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135" y="449762"/>
            <a:ext cx="3010872" cy="912745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802" y="2830706"/>
            <a:ext cx="11046177" cy="5723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2" y="3411747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4267" baseline="0">
                <a:solidFill>
                  <a:srgbClr val="0099CC"/>
                </a:solidFill>
                <a:latin typeface="Calibri" panose="020F0502020204030204" pitchFamily="34" charset="0"/>
              </a:defRPr>
            </a:lvl1pPr>
            <a:lvl2pPr marL="609570" indent="0">
              <a:buNone/>
              <a:defRPr/>
            </a:lvl2pPr>
            <a:lvl3pPr marL="1219140" indent="0">
              <a:buNone/>
              <a:defRPr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2" y="4198597"/>
            <a:ext cx="11046177" cy="5947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FFFFFF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322883" y="6202135"/>
            <a:ext cx="186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70"/>
            <a:r>
              <a:rPr lang="en-US" sz="1200" dirty="0">
                <a:solidFill>
                  <a:srgbClr val="141414"/>
                </a:solidFill>
                <a:cs typeface="Arial"/>
              </a:rPr>
              <a:t>© </a:t>
            </a:r>
            <a:r>
              <a:rPr lang="en-US" sz="1200" dirty="0" smtClean="0">
                <a:solidFill>
                  <a:srgbClr val="141414"/>
                </a:solidFill>
                <a:cs typeface="Arial"/>
              </a:rPr>
              <a:t>2018 </a:t>
            </a:r>
            <a:r>
              <a:rPr lang="en-US" sz="1200" dirty="0">
                <a:solidFill>
                  <a:srgbClr val="141414"/>
                </a:solidFill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143858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49-D392-4881-824F-EAD16C78DDC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466B-C1D9-47BF-A3D3-506E198A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2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49-D392-4881-824F-EAD16C78DDC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466B-C1D9-47BF-A3D3-506E198A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49-D392-4881-824F-EAD16C78DDC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466B-C1D9-47BF-A3D3-506E198A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49-D392-4881-824F-EAD16C78DDC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466B-C1D9-47BF-A3D3-506E198A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2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49-D392-4881-824F-EAD16C78DDC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466B-C1D9-47BF-A3D3-506E198A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6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49-D392-4881-824F-EAD16C78DDC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466B-C1D9-47BF-A3D3-506E198A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7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49-D392-4881-824F-EAD16C78DDC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466B-C1D9-47BF-A3D3-506E198A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5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9449-D392-4881-824F-EAD16C78DDC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466B-C1D9-47BF-A3D3-506E198A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3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09449-D392-4881-824F-EAD16C78DDC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4466B-C1D9-47BF-A3D3-506E198AD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Data Science – Day </a:t>
            </a:r>
            <a:r>
              <a:rPr lang="en-US" dirty="0" smtClean="0"/>
              <a:t>6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053" y="1582366"/>
            <a:ext cx="6606948" cy="391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04" y="1566661"/>
            <a:ext cx="10073820" cy="41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0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5459" y="566670"/>
            <a:ext cx="10380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Response variable ~ explanatory variable(s)</a:t>
            </a:r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884349" y="1813165"/>
            <a:ext cx="103460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geomanistregular"/>
              </a:rPr>
              <a:t>Linear regression is one of the most commonly used predictive modelling techniques. The aim of linear regression is to find a mathematical equation for a continuous response variable Y as a function of one or more X variable(s). So that you can use this regression model to predict the Y when only the X is known.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8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15" y="1687132"/>
            <a:ext cx="10313981" cy="15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1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70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geomanistregular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Krishnamoorthy, MadhuSudhanan (Cognizant)</dc:creator>
  <cp:lastModifiedBy>Krishnamoorthy, MadhuSudhanan (Cognizant)</cp:lastModifiedBy>
  <cp:revision>6</cp:revision>
  <dcterms:created xsi:type="dcterms:W3CDTF">2018-04-24T19:01:52Z</dcterms:created>
  <dcterms:modified xsi:type="dcterms:W3CDTF">2018-04-25T04:35:40Z</dcterms:modified>
</cp:coreProperties>
</file>