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286" r:id="rId2"/>
    <p:sldId id="336" r:id="rId3"/>
    <p:sldId id="343" r:id="rId4"/>
    <p:sldId id="344" r:id="rId5"/>
    <p:sldId id="345" r:id="rId6"/>
    <p:sldId id="346" r:id="rId7"/>
    <p:sldId id="33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5" d="100"/>
          <a:sy n="95" d="100"/>
        </p:scale>
        <p:origin x="906" y="84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7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9" y="749030"/>
            <a:ext cx="598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a) Higher the MSE, better the model – True or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378" y="1280808"/>
            <a:ext cx="876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b) The function used to locate the position of a substring within a string 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0" y="1812586"/>
            <a:ext cx="7276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c)  Independent variables are also known as _____________________________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830" y="2344364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d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A single function used to access the rows and columns 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30" y="2876142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e)  Linear regression could be only used for predicting continuous variables – True or False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0" y="3407920"/>
            <a:ext cx="793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 startAt="6"/>
            </a:pP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State the null hypothesis of below statement</a:t>
            </a:r>
          </a:p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        1) Dhoni’s football experience in his childhood influenced his wicket keeping skills.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5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9" y="749030"/>
            <a:ext cx="598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g) Write the function to extract the 3,4,5 columns of dataset </a:t>
            </a:r>
            <a:r>
              <a:rPr lang="en-US" sz="16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mtcars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78" y="1280808"/>
            <a:ext cx="876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h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The function used to access the random subset from the given data collection 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0" y="1812586"/>
            <a:ext cx="837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i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Industrial confidence interval to reject the null hypothesis 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830" y="2344364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j)  Parameter to indicate that there is a header at first row while reading CSV 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30" y="2876142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k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Independent variables in LR should be only numeric variables – T /F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0" y="3407920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l)    An index way of selecting all rows except 10</a:t>
            </a:r>
            <a:r>
              <a:rPr lang="en-US" sz="1600" b="1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th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row in a </a:t>
            </a:r>
            <a:r>
              <a:rPr lang="en-US" sz="16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dataframe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50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9" y="749030"/>
            <a:ext cx="828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m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R way of showing that variable has less significance to dependent variable as the part of lm :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78" y="1280808"/>
            <a:ext cx="876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n) p value is _____________________________________________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0" y="1812586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o)  When the correlation between two variables is negative, it implies 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830" y="2344364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p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Accessing the first row of a list using list[[0]] will result in 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30" y="2876142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q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Differences between list and data frame _____________________________________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0" y="3407920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r)  First data pattern which should be looked upon during the phase of a data analysis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1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9" y="749030"/>
            <a:ext cx="828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s) The way of clubbing together all data wrangling operations with the help of tidy verse could be done through __________ symbol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78" y="1329448"/>
            <a:ext cx="876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t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Linear modeling is a parametric function – T /F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0" y="1812586"/>
            <a:ext cx="862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u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Effective way of referring a data frame instead of  labelling it every time whenever we want to use its columns 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830" y="2431916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v)  While identifying the significance, its always a better practice to reject alternate hypothesis – T/F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30" y="2876142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w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Residual is nothing but the difference between ___________ and 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378" y="3320368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x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Central Limit theorem says _______________________________________________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378" y="3806292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y)  Function to convert a floating decimal to Integer __________________________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025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79" y="749030"/>
            <a:ext cx="828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z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</a:t>
            </a:r>
            <a:r>
              <a:rPr lang="en-US" sz="16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Sql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 way of accessing the data from a data frame could be done through 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378" y="1329448"/>
            <a:ext cx="8764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1) The function to validate whether there is a missing value in a data frame column ______________  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0" y="1812586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2)  We could have more than one dependent variables in a linear regression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830" y="2363820"/>
            <a:ext cx="8628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3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Package which is handy while accessing a C++ function within R 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830" y="2876142"/>
            <a:ext cx="793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4)  The  difference in indexing in R comparing to other standard languages such as C++, Python ________________________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30" y="3563563"/>
            <a:ext cx="793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5</a:t>
            </a:r>
            <a:r>
              <a:rPr lang="en-US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rPr>
              <a:t>)  Define intercept in Linear Regression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6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464987" cy="419054"/>
          </a:xfrm>
        </p:spPr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Words>468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COGNIZANT_Corp_16x9</vt:lpstr>
      <vt:lpstr>PowerPoint Presentation</vt:lpstr>
      <vt:lpstr>Quiz  </vt:lpstr>
      <vt:lpstr>Quiz  </vt:lpstr>
      <vt:lpstr>Quiz  </vt:lpstr>
      <vt:lpstr>Quiz  </vt:lpstr>
      <vt:lpstr>Quiz  </vt:lpstr>
      <vt:lpstr>Quiz  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361</cp:revision>
  <dcterms:created xsi:type="dcterms:W3CDTF">2014-09-12T07:10:03Z</dcterms:created>
  <dcterms:modified xsi:type="dcterms:W3CDTF">2018-05-02T10:19:19Z</dcterms:modified>
</cp:coreProperties>
</file>