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7"/>
  </p:notesMasterIdLst>
  <p:handoutMasterIdLst>
    <p:handoutMasterId r:id="rId8"/>
  </p:handoutMasterIdLst>
  <p:sldIdLst>
    <p:sldId id="286" r:id="rId2"/>
    <p:sldId id="336" r:id="rId3"/>
    <p:sldId id="342" r:id="rId4"/>
    <p:sldId id="343" r:id="rId5"/>
    <p:sldId id="344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26">
          <p15:clr>
            <a:srgbClr val="A4A3A4"/>
          </p15:clr>
        </p15:guide>
        <p15:guide id="3" orient="horz" pos="2711">
          <p15:clr>
            <a:srgbClr val="A4A3A4"/>
          </p15:clr>
        </p15:guide>
        <p15:guide id="4" pos="256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gnizant Technology Solutions" initials="C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CCFF"/>
    <a:srgbClr val="0D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7" autoAdjust="0"/>
    <p:restoredTop sz="94343" autoAdjust="0"/>
  </p:normalViewPr>
  <p:slideViewPr>
    <p:cSldViewPr snapToGrid="0">
      <p:cViewPr varScale="1">
        <p:scale>
          <a:sx n="98" d="100"/>
          <a:sy n="98" d="100"/>
        </p:scale>
        <p:origin x="858" y="96"/>
      </p:cViewPr>
      <p:guideLst>
        <p:guide orient="horz" pos="1620"/>
        <p:guide orient="horz" pos="626"/>
        <p:guide orient="horz" pos="2711"/>
        <p:guide pos="256"/>
        <p:guide pos="5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F842C-369C-44F2-8AC8-FE5F600AF453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1961E0F-E7D7-472A-9A43-44F41551650A}">
      <dgm:prSet phldrT="[Text]" custT="1"/>
      <dgm:spPr/>
      <dgm:t>
        <a:bodyPr/>
        <a:lstStyle/>
        <a:p>
          <a:r>
            <a:rPr lang="en-US" sz="1600" dirty="0" smtClean="0"/>
            <a:t>Vector (Integer vs Character)</a:t>
          </a:r>
          <a:endParaRPr lang="en-US" sz="1600" dirty="0"/>
        </a:p>
      </dgm:t>
    </dgm:pt>
    <dgm:pt modelId="{C1B8F099-CD46-4D46-AA1B-05D7205E5D6D}" type="parTrans" cxnId="{B90928C3-4783-416C-BFAB-6DE9513895F2}">
      <dgm:prSet/>
      <dgm:spPr/>
      <dgm:t>
        <a:bodyPr/>
        <a:lstStyle/>
        <a:p>
          <a:endParaRPr lang="en-US" sz="1600"/>
        </a:p>
      </dgm:t>
    </dgm:pt>
    <dgm:pt modelId="{126D441B-CC8E-4B5F-9D34-E861E3959414}" type="sibTrans" cxnId="{B90928C3-4783-416C-BFAB-6DE9513895F2}">
      <dgm:prSet/>
      <dgm:spPr/>
      <dgm:t>
        <a:bodyPr/>
        <a:lstStyle/>
        <a:p>
          <a:endParaRPr lang="en-US" sz="1600"/>
        </a:p>
      </dgm:t>
    </dgm:pt>
    <dgm:pt modelId="{DFFBD62C-5720-4929-A844-C75832FE1E4C}">
      <dgm:prSet phldrT="[Text]" custT="1"/>
      <dgm:spPr/>
      <dgm:t>
        <a:bodyPr/>
        <a:lstStyle/>
        <a:p>
          <a:r>
            <a:rPr lang="en-US" sz="1600" dirty="0" smtClean="0"/>
            <a:t>Matrix	</a:t>
          </a:r>
          <a:endParaRPr lang="en-US" sz="1600" dirty="0"/>
        </a:p>
      </dgm:t>
    </dgm:pt>
    <dgm:pt modelId="{33460D2F-CE8E-4A0E-99DA-B033EBBB1ADA}" type="parTrans" cxnId="{DDC63714-9455-4FA9-AC37-7820FE23A20F}">
      <dgm:prSet/>
      <dgm:spPr/>
      <dgm:t>
        <a:bodyPr/>
        <a:lstStyle/>
        <a:p>
          <a:endParaRPr lang="en-US" sz="1600"/>
        </a:p>
      </dgm:t>
    </dgm:pt>
    <dgm:pt modelId="{1347E66C-1743-4F74-AF81-7626075CCB91}" type="sibTrans" cxnId="{DDC63714-9455-4FA9-AC37-7820FE23A20F}">
      <dgm:prSet/>
      <dgm:spPr/>
      <dgm:t>
        <a:bodyPr/>
        <a:lstStyle/>
        <a:p>
          <a:endParaRPr lang="en-US" sz="1600"/>
        </a:p>
      </dgm:t>
    </dgm:pt>
    <dgm:pt modelId="{E585F6ED-CDA5-471F-B76B-40EEDAD1BF2F}">
      <dgm:prSet phldrT="[Text]" custT="1"/>
      <dgm:spPr/>
      <dgm:t>
        <a:bodyPr/>
        <a:lstStyle/>
        <a:p>
          <a:r>
            <a:rPr lang="en-US" sz="1600" dirty="0" smtClean="0"/>
            <a:t>Data. Frame</a:t>
          </a:r>
          <a:endParaRPr lang="en-US" sz="1600" dirty="0"/>
        </a:p>
      </dgm:t>
    </dgm:pt>
    <dgm:pt modelId="{AEAD5E05-06C1-44A0-B3D9-144E50C59828}" type="parTrans" cxnId="{4890A7B7-8316-47E8-83D4-3E03A8A9F9D5}">
      <dgm:prSet/>
      <dgm:spPr/>
      <dgm:t>
        <a:bodyPr/>
        <a:lstStyle/>
        <a:p>
          <a:endParaRPr lang="en-US" sz="1600"/>
        </a:p>
      </dgm:t>
    </dgm:pt>
    <dgm:pt modelId="{901EC45A-7BB8-4A07-BE9D-59E68D096D64}" type="sibTrans" cxnId="{4890A7B7-8316-47E8-83D4-3E03A8A9F9D5}">
      <dgm:prSet/>
      <dgm:spPr/>
      <dgm:t>
        <a:bodyPr/>
        <a:lstStyle/>
        <a:p>
          <a:endParaRPr lang="en-US" sz="1600"/>
        </a:p>
      </dgm:t>
    </dgm:pt>
    <dgm:pt modelId="{3AF8533F-115A-4B8E-8385-E80B8D373CE6}">
      <dgm:prSet phldrT="[Text]" custT="1"/>
      <dgm:spPr/>
      <dgm:t>
        <a:bodyPr/>
        <a:lstStyle/>
        <a:p>
          <a:r>
            <a:rPr lang="en-US" sz="1600" dirty="0" smtClean="0"/>
            <a:t>Tibble	</a:t>
          </a:r>
          <a:endParaRPr lang="en-US" sz="1600" dirty="0"/>
        </a:p>
      </dgm:t>
    </dgm:pt>
    <dgm:pt modelId="{9D76D9E1-6170-486F-A995-EE60EBC38B75}" type="parTrans" cxnId="{34BCF706-FF67-434B-87DD-F39367EC4C1A}">
      <dgm:prSet/>
      <dgm:spPr/>
      <dgm:t>
        <a:bodyPr/>
        <a:lstStyle/>
        <a:p>
          <a:endParaRPr lang="en-US" sz="1600"/>
        </a:p>
      </dgm:t>
    </dgm:pt>
    <dgm:pt modelId="{476CAE73-81FF-487F-94CC-132218731017}" type="sibTrans" cxnId="{34BCF706-FF67-434B-87DD-F39367EC4C1A}">
      <dgm:prSet/>
      <dgm:spPr/>
      <dgm:t>
        <a:bodyPr/>
        <a:lstStyle/>
        <a:p>
          <a:endParaRPr lang="en-US" sz="1600"/>
        </a:p>
      </dgm:t>
    </dgm:pt>
    <dgm:pt modelId="{B27939E3-0E66-4389-8207-A8DBCE4F3409}">
      <dgm:prSet phldrT="[Text]" custT="1"/>
      <dgm:spPr/>
      <dgm:t>
        <a:bodyPr/>
        <a:lstStyle/>
        <a:p>
          <a:r>
            <a:rPr lang="en-US" sz="1600" dirty="0" smtClean="0"/>
            <a:t>Array</a:t>
          </a:r>
          <a:endParaRPr lang="en-US" sz="1600" dirty="0"/>
        </a:p>
      </dgm:t>
    </dgm:pt>
    <dgm:pt modelId="{84C9F9F0-7B28-4927-B1FE-7BF14AC26455}" type="parTrans" cxnId="{DCD7869E-02D7-4185-A951-BF3E37D5EC8F}">
      <dgm:prSet/>
      <dgm:spPr/>
      <dgm:t>
        <a:bodyPr/>
        <a:lstStyle/>
        <a:p>
          <a:endParaRPr lang="en-US" sz="1600"/>
        </a:p>
      </dgm:t>
    </dgm:pt>
    <dgm:pt modelId="{9E589D5E-C4D5-44EB-A16D-4A57BEFF48DC}" type="sibTrans" cxnId="{DCD7869E-02D7-4185-A951-BF3E37D5EC8F}">
      <dgm:prSet/>
      <dgm:spPr/>
      <dgm:t>
        <a:bodyPr/>
        <a:lstStyle/>
        <a:p>
          <a:endParaRPr lang="en-US" sz="1600"/>
        </a:p>
      </dgm:t>
    </dgm:pt>
    <dgm:pt modelId="{F2B23EE7-BEED-462C-B7BC-42E46CFF7F04}">
      <dgm:prSet phldrT="[Text]" custT="1"/>
      <dgm:spPr/>
      <dgm:t>
        <a:bodyPr/>
        <a:lstStyle/>
        <a:p>
          <a:r>
            <a:rPr lang="en-US" sz="1600" dirty="0" smtClean="0"/>
            <a:t>Data. Table</a:t>
          </a:r>
          <a:endParaRPr lang="en-US" sz="1600" dirty="0"/>
        </a:p>
      </dgm:t>
    </dgm:pt>
    <dgm:pt modelId="{B2862A06-75F2-4705-B1A2-57F2B35BFBF7}" type="parTrans" cxnId="{5803D6E9-C1C9-4F20-A35C-C2D0ACB7EBF1}">
      <dgm:prSet/>
      <dgm:spPr/>
      <dgm:t>
        <a:bodyPr/>
        <a:lstStyle/>
        <a:p>
          <a:endParaRPr lang="en-US" sz="1600"/>
        </a:p>
      </dgm:t>
    </dgm:pt>
    <dgm:pt modelId="{65880219-B3F6-444E-AB45-91DBFADE9542}" type="sibTrans" cxnId="{5803D6E9-C1C9-4F20-A35C-C2D0ACB7EBF1}">
      <dgm:prSet/>
      <dgm:spPr/>
      <dgm:t>
        <a:bodyPr/>
        <a:lstStyle/>
        <a:p>
          <a:endParaRPr lang="en-US" sz="1600"/>
        </a:p>
      </dgm:t>
    </dgm:pt>
    <dgm:pt modelId="{483D2D29-6529-412A-A80C-78FE58398A7D}">
      <dgm:prSet custT="1"/>
      <dgm:spPr/>
      <dgm:t>
        <a:bodyPr/>
        <a:lstStyle/>
        <a:p>
          <a:r>
            <a:rPr lang="en-US" sz="1600" dirty="0" smtClean="0"/>
            <a:t>List</a:t>
          </a:r>
          <a:endParaRPr lang="en-US" sz="1600" dirty="0"/>
        </a:p>
      </dgm:t>
    </dgm:pt>
    <dgm:pt modelId="{CE7322AF-53EF-4217-A711-280FBEBF1E90}" type="parTrans" cxnId="{BA2DDCD9-8F38-4B82-86DF-726B8EF4EEAA}">
      <dgm:prSet/>
      <dgm:spPr/>
      <dgm:t>
        <a:bodyPr/>
        <a:lstStyle/>
        <a:p>
          <a:endParaRPr lang="en-US" sz="1600"/>
        </a:p>
      </dgm:t>
    </dgm:pt>
    <dgm:pt modelId="{573B4339-1A06-483C-ACDC-298B4B6A92D0}" type="sibTrans" cxnId="{BA2DDCD9-8F38-4B82-86DF-726B8EF4EEAA}">
      <dgm:prSet/>
      <dgm:spPr/>
      <dgm:t>
        <a:bodyPr/>
        <a:lstStyle/>
        <a:p>
          <a:endParaRPr lang="en-US" sz="1600"/>
        </a:p>
      </dgm:t>
    </dgm:pt>
    <dgm:pt modelId="{78C3C57C-A2F3-400C-AD72-3A9B05477EAA}">
      <dgm:prSet/>
      <dgm:spPr/>
      <dgm:t>
        <a:bodyPr/>
        <a:lstStyle/>
        <a:p>
          <a:r>
            <a:rPr lang="en-US" dirty="0" smtClean="0"/>
            <a:t>Scalar</a:t>
          </a:r>
          <a:endParaRPr lang="en-US" dirty="0"/>
        </a:p>
      </dgm:t>
    </dgm:pt>
    <dgm:pt modelId="{AC0F35FB-9A16-4499-8658-3DCB1AD4BF6E}" type="parTrans" cxnId="{FFB1F953-36A4-46E4-96D0-96A802BA6DBA}">
      <dgm:prSet/>
      <dgm:spPr/>
      <dgm:t>
        <a:bodyPr/>
        <a:lstStyle/>
        <a:p>
          <a:endParaRPr lang="en-US"/>
        </a:p>
      </dgm:t>
    </dgm:pt>
    <dgm:pt modelId="{B5C7A728-9768-4B4D-A534-BFAE14345360}" type="sibTrans" cxnId="{FFB1F953-36A4-46E4-96D0-96A802BA6DBA}">
      <dgm:prSet/>
      <dgm:spPr/>
      <dgm:t>
        <a:bodyPr/>
        <a:lstStyle/>
        <a:p>
          <a:endParaRPr lang="en-US"/>
        </a:p>
      </dgm:t>
    </dgm:pt>
    <dgm:pt modelId="{302622BA-B9CC-42D3-AE61-E105CA6E47C2}" type="pres">
      <dgm:prSet presAssocID="{27CF842C-369C-44F2-8AC8-FE5F600AF45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374C89-0FC5-40A3-B41B-48C3BE4ABE5B}" type="pres">
      <dgm:prSet presAssocID="{78C3C57C-A2F3-400C-AD72-3A9B05477EAA}" presName="vertOne" presStyleCnt="0"/>
      <dgm:spPr/>
    </dgm:pt>
    <dgm:pt modelId="{8513A0CA-59A1-4BB9-A382-9764F81FAAAE}" type="pres">
      <dgm:prSet presAssocID="{78C3C57C-A2F3-400C-AD72-3A9B05477EAA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9C6BCE-E43E-42BA-A65C-708C8A58C309}" type="pres">
      <dgm:prSet presAssocID="{78C3C57C-A2F3-400C-AD72-3A9B05477EAA}" presName="horzOne" presStyleCnt="0"/>
      <dgm:spPr/>
    </dgm:pt>
    <dgm:pt modelId="{451ED984-F9C9-4EF0-9FD2-8C9205CE10B0}" type="pres">
      <dgm:prSet presAssocID="{B5C7A728-9768-4B4D-A534-BFAE14345360}" presName="sibSpaceOne" presStyleCnt="0"/>
      <dgm:spPr/>
    </dgm:pt>
    <dgm:pt modelId="{70659FE0-35E2-4E84-BD07-10347653017D}" type="pres">
      <dgm:prSet presAssocID="{11961E0F-E7D7-472A-9A43-44F41551650A}" presName="vertOne" presStyleCnt="0"/>
      <dgm:spPr/>
    </dgm:pt>
    <dgm:pt modelId="{7048A96E-E9C6-4185-A7D2-6B5072BE1030}" type="pres">
      <dgm:prSet presAssocID="{11961E0F-E7D7-472A-9A43-44F41551650A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259D98-FB33-42F8-BD4C-6D37CA7ACAFC}" type="pres">
      <dgm:prSet presAssocID="{11961E0F-E7D7-472A-9A43-44F41551650A}" presName="parTransOne" presStyleCnt="0"/>
      <dgm:spPr/>
    </dgm:pt>
    <dgm:pt modelId="{826C3439-2218-45DE-9E2D-D3EBF868C647}" type="pres">
      <dgm:prSet presAssocID="{11961E0F-E7D7-472A-9A43-44F41551650A}" presName="horzOne" presStyleCnt="0"/>
      <dgm:spPr/>
    </dgm:pt>
    <dgm:pt modelId="{712C97E5-55C7-46FD-8767-8CE900CC1A5B}" type="pres">
      <dgm:prSet presAssocID="{DFFBD62C-5720-4929-A844-C75832FE1E4C}" presName="vertTwo" presStyleCnt="0"/>
      <dgm:spPr/>
    </dgm:pt>
    <dgm:pt modelId="{D6C5E417-CDC7-4DFA-BCB4-47D6A58CF98A}" type="pres">
      <dgm:prSet presAssocID="{DFFBD62C-5720-4929-A844-C75832FE1E4C}" presName="txTwo" presStyleLbl="node2" presStyleIdx="0" presStyleCnt="3">
        <dgm:presLayoutVars>
          <dgm:chPref val="3"/>
        </dgm:presLayoutVars>
      </dgm:prSet>
      <dgm:spPr/>
    </dgm:pt>
    <dgm:pt modelId="{402562CC-3857-4556-8FDF-11501CBE7D0C}" type="pres">
      <dgm:prSet presAssocID="{DFFBD62C-5720-4929-A844-C75832FE1E4C}" presName="parTransTwo" presStyleCnt="0"/>
      <dgm:spPr/>
    </dgm:pt>
    <dgm:pt modelId="{0E2F8236-B761-419E-BF88-815582F8888E}" type="pres">
      <dgm:prSet presAssocID="{DFFBD62C-5720-4929-A844-C75832FE1E4C}" presName="horzTwo" presStyleCnt="0"/>
      <dgm:spPr/>
    </dgm:pt>
    <dgm:pt modelId="{11C4F932-94ED-4F3F-AB85-257324E10F8F}" type="pres">
      <dgm:prSet presAssocID="{E585F6ED-CDA5-471F-B76B-40EEDAD1BF2F}" presName="vertThree" presStyleCnt="0"/>
      <dgm:spPr/>
    </dgm:pt>
    <dgm:pt modelId="{4C5F1E02-C908-49BF-9469-1CB7BD30A302}" type="pres">
      <dgm:prSet presAssocID="{E585F6ED-CDA5-471F-B76B-40EEDAD1BF2F}" presName="txThree" presStyleLbl="node3" presStyleIdx="0" presStyleCnt="3">
        <dgm:presLayoutVars>
          <dgm:chPref val="3"/>
        </dgm:presLayoutVars>
      </dgm:prSet>
      <dgm:spPr/>
    </dgm:pt>
    <dgm:pt modelId="{8A5CC901-F8A3-4900-90F3-D4B01591937B}" type="pres">
      <dgm:prSet presAssocID="{E585F6ED-CDA5-471F-B76B-40EEDAD1BF2F}" presName="horzThree" presStyleCnt="0"/>
      <dgm:spPr/>
    </dgm:pt>
    <dgm:pt modelId="{602D94B8-D3F3-42B1-9ECA-E8842405DBB1}" type="pres">
      <dgm:prSet presAssocID="{901EC45A-7BB8-4A07-BE9D-59E68D096D64}" presName="sibSpaceThree" presStyleCnt="0"/>
      <dgm:spPr/>
    </dgm:pt>
    <dgm:pt modelId="{A8DED28C-FB72-4072-A027-36BB7C8F37ED}" type="pres">
      <dgm:prSet presAssocID="{3AF8533F-115A-4B8E-8385-E80B8D373CE6}" presName="vertThree" presStyleCnt="0"/>
      <dgm:spPr/>
    </dgm:pt>
    <dgm:pt modelId="{FC20BA1D-7457-4EC7-BB19-A681D661F23F}" type="pres">
      <dgm:prSet presAssocID="{3AF8533F-115A-4B8E-8385-E80B8D373CE6}" presName="txThree" presStyleLbl="node3" presStyleIdx="1" presStyleCnt="3">
        <dgm:presLayoutVars>
          <dgm:chPref val="3"/>
        </dgm:presLayoutVars>
      </dgm:prSet>
      <dgm:spPr/>
    </dgm:pt>
    <dgm:pt modelId="{EFD78FE3-381C-4CCF-A0B5-FCA4CDD1FF3E}" type="pres">
      <dgm:prSet presAssocID="{3AF8533F-115A-4B8E-8385-E80B8D373CE6}" presName="horzThree" presStyleCnt="0"/>
      <dgm:spPr/>
    </dgm:pt>
    <dgm:pt modelId="{703A4D74-B047-4E80-9C67-14DC3AD60555}" type="pres">
      <dgm:prSet presAssocID="{1347E66C-1743-4F74-AF81-7626075CCB91}" presName="sibSpaceTwo" presStyleCnt="0"/>
      <dgm:spPr/>
    </dgm:pt>
    <dgm:pt modelId="{80A8F945-B9F6-4B7D-AAF7-7165C87029A6}" type="pres">
      <dgm:prSet presAssocID="{B27939E3-0E66-4389-8207-A8DBCE4F3409}" presName="vertTwo" presStyleCnt="0"/>
      <dgm:spPr/>
    </dgm:pt>
    <dgm:pt modelId="{24C4969E-D046-43B3-81E3-9D351BD97D73}" type="pres">
      <dgm:prSet presAssocID="{B27939E3-0E66-4389-8207-A8DBCE4F3409}" presName="txTwo" presStyleLbl="node2" presStyleIdx="1" presStyleCnt="3">
        <dgm:presLayoutVars>
          <dgm:chPref val="3"/>
        </dgm:presLayoutVars>
      </dgm:prSet>
      <dgm:spPr/>
    </dgm:pt>
    <dgm:pt modelId="{31FBB589-05E8-4E0F-BE4C-46E497C580A9}" type="pres">
      <dgm:prSet presAssocID="{B27939E3-0E66-4389-8207-A8DBCE4F3409}" presName="parTransTwo" presStyleCnt="0"/>
      <dgm:spPr/>
    </dgm:pt>
    <dgm:pt modelId="{D3C76882-EC6B-465D-8BA8-4CD238159040}" type="pres">
      <dgm:prSet presAssocID="{B27939E3-0E66-4389-8207-A8DBCE4F3409}" presName="horzTwo" presStyleCnt="0"/>
      <dgm:spPr/>
    </dgm:pt>
    <dgm:pt modelId="{B850D0D3-C15E-4EA3-8FA0-98FB76812C10}" type="pres">
      <dgm:prSet presAssocID="{F2B23EE7-BEED-462C-B7BC-42E46CFF7F04}" presName="vertThree" presStyleCnt="0"/>
      <dgm:spPr/>
    </dgm:pt>
    <dgm:pt modelId="{B078D8E9-879E-4C80-B1C5-2512C62AF29A}" type="pres">
      <dgm:prSet presAssocID="{F2B23EE7-BEED-462C-B7BC-42E46CFF7F04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502267-F4D0-4933-9F50-F47304C58B30}" type="pres">
      <dgm:prSet presAssocID="{F2B23EE7-BEED-462C-B7BC-42E46CFF7F04}" presName="horzThree" presStyleCnt="0"/>
      <dgm:spPr/>
    </dgm:pt>
    <dgm:pt modelId="{75B8E936-6AEF-47B1-A691-CA13CD6EE40C}" type="pres">
      <dgm:prSet presAssocID="{9E589D5E-C4D5-44EB-A16D-4A57BEFF48DC}" presName="sibSpaceTwo" presStyleCnt="0"/>
      <dgm:spPr/>
    </dgm:pt>
    <dgm:pt modelId="{3FA10BF6-8D1C-45C5-B35C-EE5F7949C5BC}" type="pres">
      <dgm:prSet presAssocID="{483D2D29-6529-412A-A80C-78FE58398A7D}" presName="vertTwo" presStyleCnt="0"/>
      <dgm:spPr/>
    </dgm:pt>
    <dgm:pt modelId="{95C0032F-4D90-4DE9-B3EB-218EAB307413}" type="pres">
      <dgm:prSet presAssocID="{483D2D29-6529-412A-A80C-78FE58398A7D}" presName="txTwo" presStyleLbl="node2" presStyleIdx="2" presStyleCnt="3">
        <dgm:presLayoutVars>
          <dgm:chPref val="3"/>
        </dgm:presLayoutVars>
      </dgm:prSet>
      <dgm:spPr/>
    </dgm:pt>
    <dgm:pt modelId="{B00A88F0-B9DE-4895-88AD-793E08D14046}" type="pres">
      <dgm:prSet presAssocID="{483D2D29-6529-412A-A80C-78FE58398A7D}" presName="horzTwo" presStyleCnt="0"/>
      <dgm:spPr/>
    </dgm:pt>
  </dgm:ptLst>
  <dgm:cxnLst>
    <dgm:cxn modelId="{E74EF12F-CBD4-4935-8FDD-6849E6DD90C1}" type="presOf" srcId="{B27939E3-0E66-4389-8207-A8DBCE4F3409}" destId="{24C4969E-D046-43B3-81E3-9D351BD97D73}" srcOrd="0" destOrd="0" presId="urn:microsoft.com/office/officeart/2005/8/layout/architecture"/>
    <dgm:cxn modelId="{DDC63714-9455-4FA9-AC37-7820FE23A20F}" srcId="{11961E0F-E7D7-472A-9A43-44F41551650A}" destId="{DFFBD62C-5720-4929-A844-C75832FE1E4C}" srcOrd="0" destOrd="0" parTransId="{33460D2F-CE8E-4A0E-99DA-B033EBBB1ADA}" sibTransId="{1347E66C-1743-4F74-AF81-7626075CCB91}"/>
    <dgm:cxn modelId="{2920C370-FD92-4277-B5A6-206A4C4F804C}" type="presOf" srcId="{483D2D29-6529-412A-A80C-78FE58398A7D}" destId="{95C0032F-4D90-4DE9-B3EB-218EAB307413}" srcOrd="0" destOrd="0" presId="urn:microsoft.com/office/officeart/2005/8/layout/architecture"/>
    <dgm:cxn modelId="{BA2DDCD9-8F38-4B82-86DF-726B8EF4EEAA}" srcId="{11961E0F-E7D7-472A-9A43-44F41551650A}" destId="{483D2D29-6529-412A-A80C-78FE58398A7D}" srcOrd="2" destOrd="0" parTransId="{CE7322AF-53EF-4217-A711-280FBEBF1E90}" sibTransId="{573B4339-1A06-483C-ACDC-298B4B6A92D0}"/>
    <dgm:cxn modelId="{A0B5289D-A78B-45DB-B945-0D2901B066DA}" type="presOf" srcId="{3AF8533F-115A-4B8E-8385-E80B8D373CE6}" destId="{FC20BA1D-7457-4EC7-BB19-A681D661F23F}" srcOrd="0" destOrd="0" presId="urn:microsoft.com/office/officeart/2005/8/layout/architecture"/>
    <dgm:cxn modelId="{34BCF706-FF67-434B-87DD-F39367EC4C1A}" srcId="{DFFBD62C-5720-4929-A844-C75832FE1E4C}" destId="{3AF8533F-115A-4B8E-8385-E80B8D373CE6}" srcOrd="1" destOrd="0" parTransId="{9D76D9E1-6170-486F-A995-EE60EBC38B75}" sibTransId="{476CAE73-81FF-487F-94CC-132218731017}"/>
    <dgm:cxn modelId="{B90928C3-4783-416C-BFAB-6DE9513895F2}" srcId="{27CF842C-369C-44F2-8AC8-FE5F600AF453}" destId="{11961E0F-E7D7-472A-9A43-44F41551650A}" srcOrd="1" destOrd="0" parTransId="{C1B8F099-CD46-4D46-AA1B-05D7205E5D6D}" sibTransId="{126D441B-CC8E-4B5F-9D34-E861E3959414}"/>
    <dgm:cxn modelId="{34A415FE-499D-484E-93AA-776722AF2CCF}" type="presOf" srcId="{DFFBD62C-5720-4929-A844-C75832FE1E4C}" destId="{D6C5E417-CDC7-4DFA-BCB4-47D6A58CF98A}" srcOrd="0" destOrd="0" presId="urn:microsoft.com/office/officeart/2005/8/layout/architecture"/>
    <dgm:cxn modelId="{2AFAD9B8-4D3F-420E-BF45-D2FE605BF021}" type="presOf" srcId="{11961E0F-E7D7-472A-9A43-44F41551650A}" destId="{7048A96E-E9C6-4185-A7D2-6B5072BE1030}" srcOrd="0" destOrd="0" presId="urn:microsoft.com/office/officeart/2005/8/layout/architecture"/>
    <dgm:cxn modelId="{5803D6E9-C1C9-4F20-A35C-C2D0ACB7EBF1}" srcId="{B27939E3-0E66-4389-8207-A8DBCE4F3409}" destId="{F2B23EE7-BEED-462C-B7BC-42E46CFF7F04}" srcOrd="0" destOrd="0" parTransId="{B2862A06-75F2-4705-B1A2-57F2B35BFBF7}" sibTransId="{65880219-B3F6-444E-AB45-91DBFADE9542}"/>
    <dgm:cxn modelId="{FFB1F953-36A4-46E4-96D0-96A802BA6DBA}" srcId="{27CF842C-369C-44F2-8AC8-FE5F600AF453}" destId="{78C3C57C-A2F3-400C-AD72-3A9B05477EAA}" srcOrd="0" destOrd="0" parTransId="{AC0F35FB-9A16-4499-8658-3DCB1AD4BF6E}" sibTransId="{B5C7A728-9768-4B4D-A534-BFAE14345360}"/>
    <dgm:cxn modelId="{DCD7869E-02D7-4185-A951-BF3E37D5EC8F}" srcId="{11961E0F-E7D7-472A-9A43-44F41551650A}" destId="{B27939E3-0E66-4389-8207-A8DBCE4F3409}" srcOrd="1" destOrd="0" parTransId="{84C9F9F0-7B28-4927-B1FE-7BF14AC26455}" sibTransId="{9E589D5E-C4D5-44EB-A16D-4A57BEFF48DC}"/>
    <dgm:cxn modelId="{7A6DB1D5-5ED8-451E-A7FF-02769C08FFDB}" type="presOf" srcId="{E585F6ED-CDA5-471F-B76B-40EEDAD1BF2F}" destId="{4C5F1E02-C908-49BF-9469-1CB7BD30A302}" srcOrd="0" destOrd="0" presId="urn:microsoft.com/office/officeart/2005/8/layout/architecture"/>
    <dgm:cxn modelId="{4890A7B7-8316-47E8-83D4-3E03A8A9F9D5}" srcId="{DFFBD62C-5720-4929-A844-C75832FE1E4C}" destId="{E585F6ED-CDA5-471F-B76B-40EEDAD1BF2F}" srcOrd="0" destOrd="0" parTransId="{AEAD5E05-06C1-44A0-B3D9-144E50C59828}" sibTransId="{901EC45A-7BB8-4A07-BE9D-59E68D096D64}"/>
    <dgm:cxn modelId="{EFF36838-2572-4E3C-BBD9-E5621A9E1BA2}" type="presOf" srcId="{27CF842C-369C-44F2-8AC8-FE5F600AF453}" destId="{302622BA-B9CC-42D3-AE61-E105CA6E47C2}" srcOrd="0" destOrd="0" presId="urn:microsoft.com/office/officeart/2005/8/layout/architecture"/>
    <dgm:cxn modelId="{7329FED8-6459-46F9-919C-FEBB6DF36D92}" type="presOf" srcId="{F2B23EE7-BEED-462C-B7BC-42E46CFF7F04}" destId="{B078D8E9-879E-4C80-B1C5-2512C62AF29A}" srcOrd="0" destOrd="0" presId="urn:microsoft.com/office/officeart/2005/8/layout/architecture"/>
    <dgm:cxn modelId="{9508F4F0-9CD4-4086-BF05-45D2069DBCF6}" type="presOf" srcId="{78C3C57C-A2F3-400C-AD72-3A9B05477EAA}" destId="{8513A0CA-59A1-4BB9-A382-9764F81FAAAE}" srcOrd="0" destOrd="0" presId="urn:microsoft.com/office/officeart/2005/8/layout/architecture"/>
    <dgm:cxn modelId="{9246256B-2E2E-4AD3-BBDF-2724EB1F822F}" type="presParOf" srcId="{302622BA-B9CC-42D3-AE61-E105CA6E47C2}" destId="{A7374C89-0FC5-40A3-B41B-48C3BE4ABE5B}" srcOrd="0" destOrd="0" presId="urn:microsoft.com/office/officeart/2005/8/layout/architecture"/>
    <dgm:cxn modelId="{0777A9EF-88E8-46D5-90B9-C76C22838F91}" type="presParOf" srcId="{A7374C89-0FC5-40A3-B41B-48C3BE4ABE5B}" destId="{8513A0CA-59A1-4BB9-A382-9764F81FAAAE}" srcOrd="0" destOrd="0" presId="urn:microsoft.com/office/officeart/2005/8/layout/architecture"/>
    <dgm:cxn modelId="{1EFFBBA2-76F4-45DF-9588-9586BC1238E4}" type="presParOf" srcId="{A7374C89-0FC5-40A3-B41B-48C3BE4ABE5B}" destId="{A49C6BCE-E43E-42BA-A65C-708C8A58C309}" srcOrd="1" destOrd="0" presId="urn:microsoft.com/office/officeart/2005/8/layout/architecture"/>
    <dgm:cxn modelId="{E518AE42-84E1-4D9B-9C6D-B9D8DD140229}" type="presParOf" srcId="{302622BA-B9CC-42D3-AE61-E105CA6E47C2}" destId="{451ED984-F9C9-4EF0-9FD2-8C9205CE10B0}" srcOrd="1" destOrd="0" presId="urn:microsoft.com/office/officeart/2005/8/layout/architecture"/>
    <dgm:cxn modelId="{E2D2F4BA-538F-431F-88A2-AAAADE11C587}" type="presParOf" srcId="{302622BA-B9CC-42D3-AE61-E105CA6E47C2}" destId="{70659FE0-35E2-4E84-BD07-10347653017D}" srcOrd="2" destOrd="0" presId="urn:microsoft.com/office/officeart/2005/8/layout/architecture"/>
    <dgm:cxn modelId="{DB7B18D4-E5B9-4022-B3F9-506E51B29819}" type="presParOf" srcId="{70659FE0-35E2-4E84-BD07-10347653017D}" destId="{7048A96E-E9C6-4185-A7D2-6B5072BE1030}" srcOrd="0" destOrd="0" presId="urn:microsoft.com/office/officeart/2005/8/layout/architecture"/>
    <dgm:cxn modelId="{94F539BE-E45E-4A35-9567-4EB913D7BC86}" type="presParOf" srcId="{70659FE0-35E2-4E84-BD07-10347653017D}" destId="{36259D98-FB33-42F8-BD4C-6D37CA7ACAFC}" srcOrd="1" destOrd="0" presId="urn:microsoft.com/office/officeart/2005/8/layout/architecture"/>
    <dgm:cxn modelId="{5F1AD472-62E2-45B4-A741-4F19752A4A9F}" type="presParOf" srcId="{70659FE0-35E2-4E84-BD07-10347653017D}" destId="{826C3439-2218-45DE-9E2D-D3EBF868C647}" srcOrd="2" destOrd="0" presId="urn:microsoft.com/office/officeart/2005/8/layout/architecture"/>
    <dgm:cxn modelId="{65A1C339-D155-403A-8C28-D37380B88C45}" type="presParOf" srcId="{826C3439-2218-45DE-9E2D-D3EBF868C647}" destId="{712C97E5-55C7-46FD-8767-8CE900CC1A5B}" srcOrd="0" destOrd="0" presId="urn:microsoft.com/office/officeart/2005/8/layout/architecture"/>
    <dgm:cxn modelId="{1017244B-517E-42EC-AC33-DA7A478F3AD9}" type="presParOf" srcId="{712C97E5-55C7-46FD-8767-8CE900CC1A5B}" destId="{D6C5E417-CDC7-4DFA-BCB4-47D6A58CF98A}" srcOrd="0" destOrd="0" presId="urn:microsoft.com/office/officeart/2005/8/layout/architecture"/>
    <dgm:cxn modelId="{A5B3A77F-AB8A-4047-9AFF-881BB7946D34}" type="presParOf" srcId="{712C97E5-55C7-46FD-8767-8CE900CC1A5B}" destId="{402562CC-3857-4556-8FDF-11501CBE7D0C}" srcOrd="1" destOrd="0" presId="urn:microsoft.com/office/officeart/2005/8/layout/architecture"/>
    <dgm:cxn modelId="{2ED84EF6-DEDF-4104-87FA-63DB3E02ADBF}" type="presParOf" srcId="{712C97E5-55C7-46FD-8767-8CE900CC1A5B}" destId="{0E2F8236-B761-419E-BF88-815582F8888E}" srcOrd="2" destOrd="0" presId="urn:microsoft.com/office/officeart/2005/8/layout/architecture"/>
    <dgm:cxn modelId="{1B29016F-2C89-467E-9301-66D712E244DE}" type="presParOf" srcId="{0E2F8236-B761-419E-BF88-815582F8888E}" destId="{11C4F932-94ED-4F3F-AB85-257324E10F8F}" srcOrd="0" destOrd="0" presId="urn:microsoft.com/office/officeart/2005/8/layout/architecture"/>
    <dgm:cxn modelId="{DCB20E54-3F2B-4EDD-BC1D-5A3B3E8180BC}" type="presParOf" srcId="{11C4F932-94ED-4F3F-AB85-257324E10F8F}" destId="{4C5F1E02-C908-49BF-9469-1CB7BD30A302}" srcOrd="0" destOrd="0" presId="urn:microsoft.com/office/officeart/2005/8/layout/architecture"/>
    <dgm:cxn modelId="{09EA0768-52C2-4514-8237-95CC5AE71647}" type="presParOf" srcId="{11C4F932-94ED-4F3F-AB85-257324E10F8F}" destId="{8A5CC901-F8A3-4900-90F3-D4B01591937B}" srcOrd="1" destOrd="0" presId="urn:microsoft.com/office/officeart/2005/8/layout/architecture"/>
    <dgm:cxn modelId="{D5CA6042-F648-44E1-9AB8-2F9CDB3CFB40}" type="presParOf" srcId="{0E2F8236-B761-419E-BF88-815582F8888E}" destId="{602D94B8-D3F3-42B1-9ECA-E8842405DBB1}" srcOrd="1" destOrd="0" presId="urn:microsoft.com/office/officeart/2005/8/layout/architecture"/>
    <dgm:cxn modelId="{12F42E9E-F5AC-4EF5-8120-97289805F43A}" type="presParOf" srcId="{0E2F8236-B761-419E-BF88-815582F8888E}" destId="{A8DED28C-FB72-4072-A027-36BB7C8F37ED}" srcOrd="2" destOrd="0" presId="urn:microsoft.com/office/officeart/2005/8/layout/architecture"/>
    <dgm:cxn modelId="{3DEE5660-54E6-4F19-992F-9AA9DFC8E928}" type="presParOf" srcId="{A8DED28C-FB72-4072-A027-36BB7C8F37ED}" destId="{FC20BA1D-7457-4EC7-BB19-A681D661F23F}" srcOrd="0" destOrd="0" presId="urn:microsoft.com/office/officeart/2005/8/layout/architecture"/>
    <dgm:cxn modelId="{56455255-36FA-4C36-ABE6-FB0E3D298740}" type="presParOf" srcId="{A8DED28C-FB72-4072-A027-36BB7C8F37ED}" destId="{EFD78FE3-381C-4CCF-A0B5-FCA4CDD1FF3E}" srcOrd="1" destOrd="0" presId="urn:microsoft.com/office/officeart/2005/8/layout/architecture"/>
    <dgm:cxn modelId="{898B33B2-EB29-448E-9B8C-5D22FEC0FE38}" type="presParOf" srcId="{826C3439-2218-45DE-9E2D-D3EBF868C647}" destId="{703A4D74-B047-4E80-9C67-14DC3AD60555}" srcOrd="1" destOrd="0" presId="urn:microsoft.com/office/officeart/2005/8/layout/architecture"/>
    <dgm:cxn modelId="{EB1B43F1-DBDD-4736-9FA1-AEF470291E58}" type="presParOf" srcId="{826C3439-2218-45DE-9E2D-D3EBF868C647}" destId="{80A8F945-B9F6-4B7D-AAF7-7165C87029A6}" srcOrd="2" destOrd="0" presId="urn:microsoft.com/office/officeart/2005/8/layout/architecture"/>
    <dgm:cxn modelId="{000977D5-E37E-4BFE-A171-0B03C04C445E}" type="presParOf" srcId="{80A8F945-B9F6-4B7D-AAF7-7165C87029A6}" destId="{24C4969E-D046-43B3-81E3-9D351BD97D73}" srcOrd="0" destOrd="0" presId="urn:microsoft.com/office/officeart/2005/8/layout/architecture"/>
    <dgm:cxn modelId="{1FC404EA-7292-4239-B820-9B1EE763DC70}" type="presParOf" srcId="{80A8F945-B9F6-4B7D-AAF7-7165C87029A6}" destId="{31FBB589-05E8-4E0F-BE4C-46E497C580A9}" srcOrd="1" destOrd="0" presId="urn:microsoft.com/office/officeart/2005/8/layout/architecture"/>
    <dgm:cxn modelId="{DE0639D1-B9BF-45C3-8D87-8A25B710AE2B}" type="presParOf" srcId="{80A8F945-B9F6-4B7D-AAF7-7165C87029A6}" destId="{D3C76882-EC6B-465D-8BA8-4CD238159040}" srcOrd="2" destOrd="0" presId="urn:microsoft.com/office/officeart/2005/8/layout/architecture"/>
    <dgm:cxn modelId="{98644E36-62F9-465C-B3A8-C67BD9C943E1}" type="presParOf" srcId="{D3C76882-EC6B-465D-8BA8-4CD238159040}" destId="{B850D0D3-C15E-4EA3-8FA0-98FB76812C10}" srcOrd="0" destOrd="0" presId="urn:microsoft.com/office/officeart/2005/8/layout/architecture"/>
    <dgm:cxn modelId="{12ADE4E7-1C2B-4899-9A2C-A0BCB69435A7}" type="presParOf" srcId="{B850D0D3-C15E-4EA3-8FA0-98FB76812C10}" destId="{B078D8E9-879E-4C80-B1C5-2512C62AF29A}" srcOrd="0" destOrd="0" presId="urn:microsoft.com/office/officeart/2005/8/layout/architecture"/>
    <dgm:cxn modelId="{614E244A-1A46-4E4D-83FF-DD2FC5166DE1}" type="presParOf" srcId="{B850D0D3-C15E-4EA3-8FA0-98FB76812C10}" destId="{30502267-F4D0-4933-9F50-F47304C58B30}" srcOrd="1" destOrd="0" presId="urn:microsoft.com/office/officeart/2005/8/layout/architecture"/>
    <dgm:cxn modelId="{8502F225-6C09-40D8-B52C-AB5FA4F50D3B}" type="presParOf" srcId="{826C3439-2218-45DE-9E2D-D3EBF868C647}" destId="{75B8E936-6AEF-47B1-A691-CA13CD6EE40C}" srcOrd="3" destOrd="0" presId="urn:microsoft.com/office/officeart/2005/8/layout/architecture"/>
    <dgm:cxn modelId="{C1D4DBF3-176F-4623-8462-CD4CA51D0335}" type="presParOf" srcId="{826C3439-2218-45DE-9E2D-D3EBF868C647}" destId="{3FA10BF6-8D1C-45C5-B35C-EE5F7949C5BC}" srcOrd="4" destOrd="0" presId="urn:microsoft.com/office/officeart/2005/8/layout/architecture"/>
    <dgm:cxn modelId="{2FA1A609-ACA3-4812-B2C4-7DCB8CC3E9A5}" type="presParOf" srcId="{3FA10BF6-8D1C-45C5-B35C-EE5F7949C5BC}" destId="{95C0032F-4D90-4DE9-B3EB-218EAB307413}" srcOrd="0" destOrd="0" presId="urn:microsoft.com/office/officeart/2005/8/layout/architecture"/>
    <dgm:cxn modelId="{706062A2-FC97-48FC-BE24-92E8EF7A4F1E}" type="presParOf" srcId="{3FA10BF6-8D1C-45C5-B35C-EE5F7949C5BC}" destId="{B00A88F0-B9DE-4895-88AD-793E08D1404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FBDB32-B59B-4652-B976-775B63271952}" type="doc">
      <dgm:prSet loTypeId="urn:diagrams.loki3.com/VaryingWidthList" loCatId="list" qsTypeId="urn:microsoft.com/office/officeart/2005/8/quickstyle/simple1" qsCatId="simple" csTypeId="urn:microsoft.com/office/officeart/2005/8/colors/colorful5" csCatId="colorful" phldr="1"/>
      <dgm:spPr/>
    </dgm:pt>
    <dgm:pt modelId="{A6326E05-F512-4BCE-8758-79147DCE8A5C}">
      <dgm:prSet phldrT="[Text]"/>
      <dgm:spPr/>
      <dgm:t>
        <a:bodyPr/>
        <a:lstStyle/>
        <a:p>
          <a:r>
            <a:rPr lang="en-US" dirty="0" smtClean="0"/>
            <a:t>Import</a:t>
          </a:r>
          <a:endParaRPr lang="en-US" dirty="0"/>
        </a:p>
      </dgm:t>
    </dgm:pt>
    <dgm:pt modelId="{1F6642BA-7EDA-43C6-9CCE-9AC642FCFAAC}" type="parTrans" cxnId="{D744C3BA-8D36-4C12-B090-B738B5A3AD0D}">
      <dgm:prSet/>
      <dgm:spPr/>
      <dgm:t>
        <a:bodyPr/>
        <a:lstStyle/>
        <a:p>
          <a:endParaRPr lang="en-US"/>
        </a:p>
      </dgm:t>
    </dgm:pt>
    <dgm:pt modelId="{88E75600-631E-4154-ABD9-9FC8E7006FF5}" type="sibTrans" cxnId="{D744C3BA-8D36-4C12-B090-B738B5A3AD0D}">
      <dgm:prSet/>
      <dgm:spPr/>
      <dgm:t>
        <a:bodyPr/>
        <a:lstStyle/>
        <a:p>
          <a:endParaRPr lang="en-US"/>
        </a:p>
      </dgm:t>
    </dgm:pt>
    <dgm:pt modelId="{A9225D5E-5C14-4B54-99EF-1B255FA5C6EC}">
      <dgm:prSet phldrT="[Text]"/>
      <dgm:spPr/>
      <dgm:t>
        <a:bodyPr/>
        <a:lstStyle/>
        <a:p>
          <a:r>
            <a:rPr lang="en-US" dirty="0" smtClean="0"/>
            <a:t>Wrangling </a:t>
          </a:r>
          <a:endParaRPr lang="en-US" dirty="0"/>
        </a:p>
      </dgm:t>
    </dgm:pt>
    <dgm:pt modelId="{DC61984C-FD23-4E1F-A1F4-F77FC58A4743}" type="parTrans" cxnId="{997B9ACD-AB68-4587-A5B4-F7BB90F46490}">
      <dgm:prSet/>
      <dgm:spPr/>
      <dgm:t>
        <a:bodyPr/>
        <a:lstStyle/>
        <a:p>
          <a:endParaRPr lang="en-US"/>
        </a:p>
      </dgm:t>
    </dgm:pt>
    <dgm:pt modelId="{9D668967-D639-4270-AFA7-1F450BDB6C0D}" type="sibTrans" cxnId="{997B9ACD-AB68-4587-A5B4-F7BB90F46490}">
      <dgm:prSet/>
      <dgm:spPr/>
      <dgm:t>
        <a:bodyPr/>
        <a:lstStyle/>
        <a:p>
          <a:endParaRPr lang="en-US"/>
        </a:p>
      </dgm:t>
    </dgm:pt>
    <dgm:pt modelId="{C45A2AC8-29AE-4896-95C3-673C9A8B19AC}" type="pres">
      <dgm:prSet presAssocID="{CBFBDB32-B59B-4652-B976-775B63271952}" presName="Name0" presStyleCnt="0">
        <dgm:presLayoutVars>
          <dgm:resizeHandles/>
        </dgm:presLayoutVars>
      </dgm:prSet>
      <dgm:spPr/>
    </dgm:pt>
    <dgm:pt modelId="{9E053140-E167-40FB-8A6F-E8A5C81D4E8A}" type="pres">
      <dgm:prSet presAssocID="{A6326E05-F512-4BCE-8758-79147DCE8A5C}" presName="text" presStyleLbl="node1" presStyleIdx="0" presStyleCnt="2">
        <dgm:presLayoutVars>
          <dgm:bulletEnabled val="1"/>
        </dgm:presLayoutVars>
      </dgm:prSet>
      <dgm:spPr/>
    </dgm:pt>
    <dgm:pt modelId="{097F195E-B7EB-44F0-A8EF-FDE054054B81}" type="pres">
      <dgm:prSet presAssocID="{88E75600-631E-4154-ABD9-9FC8E7006FF5}" presName="space" presStyleCnt="0"/>
      <dgm:spPr/>
    </dgm:pt>
    <dgm:pt modelId="{8C7F9C10-B69D-41E6-A53B-501A83087ABA}" type="pres">
      <dgm:prSet presAssocID="{A9225D5E-5C14-4B54-99EF-1B255FA5C6EC}" presName="text" presStyleLbl="node1" presStyleIdx="1" presStyleCnt="2" custLinFactX="100000" custLinFactNeighborX="176157" custLinFactNeighborY="50">
        <dgm:presLayoutVars>
          <dgm:bulletEnabled val="1"/>
        </dgm:presLayoutVars>
      </dgm:prSet>
      <dgm:spPr/>
    </dgm:pt>
  </dgm:ptLst>
  <dgm:cxnLst>
    <dgm:cxn modelId="{7D767FC7-A74F-49E1-A7F9-B2353DF8FCE3}" type="presOf" srcId="{A9225D5E-5C14-4B54-99EF-1B255FA5C6EC}" destId="{8C7F9C10-B69D-41E6-A53B-501A83087ABA}" srcOrd="0" destOrd="0" presId="urn:diagrams.loki3.com/VaryingWidthList"/>
    <dgm:cxn modelId="{D744C3BA-8D36-4C12-B090-B738B5A3AD0D}" srcId="{CBFBDB32-B59B-4652-B976-775B63271952}" destId="{A6326E05-F512-4BCE-8758-79147DCE8A5C}" srcOrd="0" destOrd="0" parTransId="{1F6642BA-7EDA-43C6-9CCE-9AC642FCFAAC}" sibTransId="{88E75600-631E-4154-ABD9-9FC8E7006FF5}"/>
    <dgm:cxn modelId="{997B9ACD-AB68-4587-A5B4-F7BB90F46490}" srcId="{CBFBDB32-B59B-4652-B976-775B63271952}" destId="{A9225D5E-5C14-4B54-99EF-1B255FA5C6EC}" srcOrd="1" destOrd="0" parTransId="{DC61984C-FD23-4E1F-A1F4-F77FC58A4743}" sibTransId="{9D668967-D639-4270-AFA7-1F450BDB6C0D}"/>
    <dgm:cxn modelId="{FE362257-FFBE-40A0-87E6-7AA4DFA91F41}" type="presOf" srcId="{A6326E05-F512-4BCE-8758-79147DCE8A5C}" destId="{9E053140-E167-40FB-8A6F-E8A5C81D4E8A}" srcOrd="0" destOrd="0" presId="urn:diagrams.loki3.com/VaryingWidthList"/>
    <dgm:cxn modelId="{95359CA7-3092-41D5-AAC3-88723B4D96F0}" type="presOf" srcId="{CBFBDB32-B59B-4652-B976-775B63271952}" destId="{C45A2AC8-29AE-4896-95C3-673C9A8B19AC}" srcOrd="0" destOrd="0" presId="urn:diagrams.loki3.com/VaryingWidthList"/>
    <dgm:cxn modelId="{3E7DD58D-595C-4744-AD8A-0F2B5D3BADC3}" type="presParOf" srcId="{C45A2AC8-29AE-4896-95C3-673C9A8B19AC}" destId="{9E053140-E167-40FB-8A6F-E8A5C81D4E8A}" srcOrd="0" destOrd="0" presId="urn:diagrams.loki3.com/VaryingWidthList"/>
    <dgm:cxn modelId="{2F8AD5BE-A3FF-48AB-8843-123FAAB1866C}" type="presParOf" srcId="{C45A2AC8-29AE-4896-95C3-673C9A8B19AC}" destId="{097F195E-B7EB-44F0-A8EF-FDE054054B81}" srcOrd="1" destOrd="0" presId="urn:diagrams.loki3.com/VaryingWidthList"/>
    <dgm:cxn modelId="{F46C5C83-5BB9-4E42-9A4E-CE49C79C57F4}" type="presParOf" srcId="{C45A2AC8-29AE-4896-95C3-673C9A8B19AC}" destId="{8C7F9C10-B69D-41E6-A53B-501A83087ABA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3A0CA-59A1-4BB9-A382-9764F81FAAAE}">
      <dsp:nvSpPr>
        <dsp:cNvPr id="0" name=""/>
        <dsp:cNvSpPr/>
      </dsp:nvSpPr>
      <dsp:spPr>
        <a:xfrm>
          <a:off x="2374" y="2540018"/>
          <a:ext cx="1081374" cy="1166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Scalar</a:t>
          </a:r>
          <a:endParaRPr lang="en-US" sz="2300" kern="1200" dirty="0"/>
        </a:p>
      </dsp:txBody>
      <dsp:txXfrm>
        <a:off x="34046" y="2571690"/>
        <a:ext cx="1018030" cy="1102901"/>
      </dsp:txXfrm>
    </dsp:sp>
    <dsp:sp modelId="{7048A96E-E9C6-4185-A7D2-6B5072BE1030}">
      <dsp:nvSpPr>
        <dsp:cNvPr id="0" name=""/>
        <dsp:cNvSpPr/>
      </dsp:nvSpPr>
      <dsp:spPr>
        <a:xfrm>
          <a:off x="1265420" y="2540018"/>
          <a:ext cx="4552588" cy="11662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Vector (Integer vs Character)</a:t>
          </a:r>
          <a:endParaRPr lang="en-US" sz="1600" kern="1200" dirty="0"/>
        </a:p>
      </dsp:txBody>
      <dsp:txXfrm>
        <a:off x="1299578" y="2574176"/>
        <a:ext cx="4484272" cy="1097929"/>
      </dsp:txXfrm>
    </dsp:sp>
    <dsp:sp modelId="{D6C5E417-CDC7-4DFA-BCB4-47D6A58CF98A}">
      <dsp:nvSpPr>
        <dsp:cNvPr id="0" name=""/>
        <dsp:cNvSpPr/>
      </dsp:nvSpPr>
      <dsp:spPr>
        <a:xfrm>
          <a:off x="1265420" y="1271279"/>
          <a:ext cx="2208167" cy="11662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Matrix	</a:t>
          </a:r>
          <a:endParaRPr lang="en-US" sz="1600" kern="1200" dirty="0"/>
        </a:p>
      </dsp:txBody>
      <dsp:txXfrm>
        <a:off x="1299578" y="1305437"/>
        <a:ext cx="2139851" cy="1097929"/>
      </dsp:txXfrm>
    </dsp:sp>
    <dsp:sp modelId="{4C5F1E02-C908-49BF-9469-1CB7BD30A302}">
      <dsp:nvSpPr>
        <dsp:cNvPr id="0" name=""/>
        <dsp:cNvSpPr/>
      </dsp:nvSpPr>
      <dsp:spPr>
        <a:xfrm>
          <a:off x="1265420" y="2541"/>
          <a:ext cx="1081374" cy="11662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Data. Frame</a:t>
          </a:r>
          <a:endParaRPr lang="en-US" sz="1600" kern="1200" dirty="0"/>
        </a:p>
      </dsp:txBody>
      <dsp:txXfrm>
        <a:off x="1297092" y="34213"/>
        <a:ext cx="1018030" cy="1102901"/>
      </dsp:txXfrm>
    </dsp:sp>
    <dsp:sp modelId="{FC20BA1D-7457-4EC7-BB19-A681D661F23F}">
      <dsp:nvSpPr>
        <dsp:cNvPr id="0" name=""/>
        <dsp:cNvSpPr/>
      </dsp:nvSpPr>
      <dsp:spPr>
        <a:xfrm>
          <a:off x="2392212" y="2541"/>
          <a:ext cx="1081374" cy="11662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Tibble	</a:t>
          </a:r>
          <a:endParaRPr lang="en-US" sz="1600" kern="1200" dirty="0"/>
        </a:p>
      </dsp:txBody>
      <dsp:txXfrm>
        <a:off x="2423884" y="34213"/>
        <a:ext cx="1018030" cy="1102901"/>
      </dsp:txXfrm>
    </dsp:sp>
    <dsp:sp modelId="{24C4969E-D046-43B3-81E3-9D351BD97D73}">
      <dsp:nvSpPr>
        <dsp:cNvPr id="0" name=""/>
        <dsp:cNvSpPr/>
      </dsp:nvSpPr>
      <dsp:spPr>
        <a:xfrm>
          <a:off x="3564423" y="1271279"/>
          <a:ext cx="1081374" cy="11662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Array</a:t>
          </a:r>
          <a:endParaRPr lang="en-US" sz="1600" kern="1200" dirty="0"/>
        </a:p>
      </dsp:txBody>
      <dsp:txXfrm>
        <a:off x="3596095" y="1302951"/>
        <a:ext cx="1018030" cy="1102901"/>
      </dsp:txXfrm>
    </dsp:sp>
    <dsp:sp modelId="{B078D8E9-879E-4C80-B1C5-2512C62AF29A}">
      <dsp:nvSpPr>
        <dsp:cNvPr id="0" name=""/>
        <dsp:cNvSpPr/>
      </dsp:nvSpPr>
      <dsp:spPr>
        <a:xfrm>
          <a:off x="3564423" y="2541"/>
          <a:ext cx="1081374" cy="11662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Data. Table</a:t>
          </a:r>
          <a:endParaRPr lang="en-US" sz="1600" kern="1200" dirty="0"/>
        </a:p>
      </dsp:txBody>
      <dsp:txXfrm>
        <a:off x="3596095" y="34213"/>
        <a:ext cx="1018030" cy="1102901"/>
      </dsp:txXfrm>
    </dsp:sp>
    <dsp:sp modelId="{95C0032F-4D90-4DE9-B3EB-218EAB307413}">
      <dsp:nvSpPr>
        <dsp:cNvPr id="0" name=""/>
        <dsp:cNvSpPr/>
      </dsp:nvSpPr>
      <dsp:spPr>
        <a:xfrm>
          <a:off x="4736633" y="1271279"/>
          <a:ext cx="1081374" cy="11662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List</a:t>
          </a:r>
          <a:endParaRPr lang="en-US" sz="1600" kern="1200" dirty="0"/>
        </a:p>
      </dsp:txBody>
      <dsp:txXfrm>
        <a:off x="4768305" y="1302951"/>
        <a:ext cx="1018030" cy="1102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53140-E167-40FB-8A6F-E8A5C81D4E8A}">
      <dsp:nvSpPr>
        <dsp:cNvPr id="0" name=""/>
        <dsp:cNvSpPr/>
      </dsp:nvSpPr>
      <dsp:spPr>
        <a:xfrm>
          <a:off x="319771" y="49"/>
          <a:ext cx="1192500" cy="19918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Import</a:t>
          </a:r>
          <a:endParaRPr lang="en-US" sz="2900" kern="1200" dirty="0"/>
        </a:p>
      </dsp:txBody>
      <dsp:txXfrm>
        <a:off x="319771" y="49"/>
        <a:ext cx="1192500" cy="1991880"/>
      </dsp:txXfrm>
    </dsp:sp>
    <dsp:sp modelId="{8C7F9C10-B69D-41E6-A53B-501A83087ABA}">
      <dsp:nvSpPr>
        <dsp:cNvPr id="0" name=""/>
        <dsp:cNvSpPr/>
      </dsp:nvSpPr>
      <dsp:spPr>
        <a:xfrm>
          <a:off x="32043" y="2091573"/>
          <a:ext cx="1800000" cy="1991880"/>
        </a:xfrm>
        <a:prstGeom prst="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Wrangling </a:t>
          </a:r>
          <a:endParaRPr lang="en-US" sz="2900" kern="1200" dirty="0"/>
        </a:p>
      </dsp:txBody>
      <dsp:txXfrm>
        <a:off x="32043" y="2091573"/>
        <a:ext cx="1800000" cy="1991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4/3/2018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75018"/>
            <a:ext cx="9144000" cy="6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1" y="-1308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800" dirty="0">
              <a:solidFill>
                <a:srgbClr val="50B3C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01" y="337321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1" y="2123029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1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  <a:latin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1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2" y="4651601"/>
            <a:ext cx="14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en-US" sz="900" dirty="0">
                <a:solidFill>
                  <a:srgbClr val="141414"/>
                </a:solidFill>
                <a:cs typeface="Arial"/>
              </a:rPr>
              <a:t>© </a:t>
            </a:r>
            <a:r>
              <a:rPr lang="en-US" sz="900" dirty="0" smtClean="0">
                <a:solidFill>
                  <a:srgbClr val="141414"/>
                </a:solidFill>
                <a:cs typeface="Arial"/>
              </a:rPr>
              <a:t>2018 </a:t>
            </a:r>
            <a:r>
              <a:rPr lang="en-US" sz="900" dirty="0">
                <a:solidFill>
                  <a:srgbClr val="141414"/>
                </a:solidFill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55914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7" y="4734920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19054"/>
          </a:xfrm>
        </p:spPr>
        <p:txBody>
          <a:bodyPr anchor="t"/>
          <a:lstStyle>
            <a:lvl1pPr>
              <a:defRPr sz="16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7" y="238125"/>
            <a:ext cx="8363857" cy="0"/>
          </a:xfrm>
          <a:prstGeom prst="line">
            <a:avLst/>
          </a:prstGeom>
          <a:ln w="6350" cmpd="sng">
            <a:solidFill>
              <a:schemeClr val="tx2"/>
            </a:soli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3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7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9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4"/>
            <a:ext cx="8333704" cy="470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  <a:latin typeface="Calibri" panose="020F0502020204030204" pitchFamily="34" charset="0"/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8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</p:spTree>
    <p:extLst>
      <p:ext uri="{BB962C8B-B14F-4D97-AF65-F5344CB8AC3E}">
        <p14:creationId xmlns:p14="http://schemas.microsoft.com/office/powerpoint/2010/main" val="223358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8882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2" y="1559428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2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>
                <a:solidFill>
                  <a:srgbClr val="141414"/>
                </a:solidFill>
              </a:defRPr>
            </a:lvl2pPr>
            <a:lvl3pPr marL="914378" indent="0">
              <a:buNone/>
              <a:defRPr>
                <a:solidFill>
                  <a:srgbClr val="141414"/>
                </a:solidFill>
              </a:defRPr>
            </a:lvl3pPr>
            <a:lvl4pPr marL="1371566" indent="0">
              <a:buNone/>
              <a:defRPr>
                <a:solidFill>
                  <a:srgbClr val="141414"/>
                </a:solidFill>
              </a:defRPr>
            </a:lvl4pPr>
            <a:lvl5pPr marL="1828754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3" y="-972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800" dirty="0">
              <a:solidFill>
                <a:srgbClr val="141414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8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/>
                </a:gs>
                <a:gs pos="100000">
                  <a:srgbClr val="00B0F0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937" y="337321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3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9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1" y="4809389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© </a:t>
            </a:r>
            <a:r>
              <a:rPr lang="en-US" sz="900" kern="0" dirty="0" smtClean="0">
                <a:solidFill>
                  <a:sysClr val="window" lastClr="FFFFFF"/>
                </a:solidFill>
                <a:cs typeface="Arial"/>
              </a:rPr>
              <a:t>2018 </a:t>
            </a: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7" y="4724410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189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189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4" y="247696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9" name="Picture 8" descr="Cognizant_LOGO_on black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4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6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spcBef>
          <a:spcPct val="0"/>
        </a:spcBef>
        <a:buNone/>
        <a:defRPr sz="1600" b="1" kern="1200" baseline="0">
          <a:solidFill>
            <a:srgbClr val="0099CC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Data Science – Day </a:t>
            </a:r>
            <a:r>
              <a:rPr lang="en-US" dirty="0" smtClean="0"/>
              <a:t>3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89" y="1186774"/>
            <a:ext cx="4955211" cy="29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3387" y="1085039"/>
            <a:ext cx="76070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CardiacGoodfitness - Inferences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58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588" y="302962"/>
            <a:ext cx="2698169" cy="419054"/>
          </a:xfrm>
        </p:spPr>
        <p:txBody>
          <a:bodyPr/>
          <a:lstStyle/>
          <a:p>
            <a:r>
              <a:rPr lang="en-US" sz="2000" dirty="0" smtClean="0"/>
              <a:t>Data Hierarchy</a:t>
            </a:r>
            <a:endParaRPr lang="en-US" sz="20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78087824"/>
              </p:ext>
            </p:extLst>
          </p:nvPr>
        </p:nvGraphicFramePr>
        <p:xfrm>
          <a:off x="0" y="914399"/>
          <a:ext cx="5820383" cy="3708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6050604" y="302962"/>
            <a:ext cx="19456" cy="432024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0376889"/>
              </p:ext>
            </p:extLst>
          </p:nvPr>
        </p:nvGraphicFramePr>
        <p:xfrm>
          <a:off x="6553200" y="539750"/>
          <a:ext cx="1832043" cy="4083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823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46588" y="302962"/>
            <a:ext cx="2698169" cy="419054"/>
          </a:xfrm>
        </p:spPr>
        <p:txBody>
          <a:bodyPr/>
          <a:lstStyle/>
          <a:p>
            <a:r>
              <a:rPr lang="en-US" sz="2000" dirty="0" smtClean="0"/>
              <a:t>Dplyr / TidyR</a:t>
            </a:r>
            <a:endParaRPr lang="en-US" sz="200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46588" y="941745"/>
            <a:ext cx="2698169" cy="419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stringr</a:t>
            </a:r>
            <a:endParaRPr lang="en-US" sz="2000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346588" y="1580528"/>
            <a:ext cx="2698169" cy="419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lubridate</a:t>
            </a:r>
            <a:endParaRPr lang="en-US" sz="2000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46588" y="2309414"/>
            <a:ext cx="2698169" cy="419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Model Basics</a:t>
            </a:r>
            <a:endParaRPr lang="en-US" sz="20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434136" y="2948197"/>
            <a:ext cx="2698169" cy="419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Lime</a:t>
            </a:r>
            <a:endParaRPr lang="en-US" sz="2000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434136" y="3631853"/>
            <a:ext cx="2698169" cy="419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189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InsuranceData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69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346588" y="302962"/>
            <a:ext cx="2698169" cy="419054"/>
          </a:xfrm>
        </p:spPr>
        <p:txBody>
          <a:bodyPr/>
          <a:lstStyle/>
          <a:p>
            <a:r>
              <a:rPr lang="en-US" sz="2000" dirty="0" smtClean="0"/>
              <a:t>Exercises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32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2017_Corporate.potx" id="{F2FF7F8B-80DB-4760-B3BC-FC048FDE757B}" vid="{26ADC0C1-7476-429A-BB03-D62824D3CA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</TotalTime>
  <Words>42</Words>
  <Application>Microsoft Office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COGNIZANT_Corp_16x9</vt:lpstr>
      <vt:lpstr>PowerPoint Presentation</vt:lpstr>
      <vt:lpstr>Recap</vt:lpstr>
      <vt:lpstr>Data Hierarchy</vt:lpstr>
      <vt:lpstr>Dplyr / TidyR</vt:lpstr>
      <vt:lpstr>Exercises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Chedarada, Suresh (Cognizant)</dc:creator>
  <cp:lastModifiedBy>Krishnamoorthy, MadhuSudhanan (Cognizant)</cp:lastModifiedBy>
  <cp:revision>358</cp:revision>
  <dcterms:created xsi:type="dcterms:W3CDTF">2014-09-12T07:10:03Z</dcterms:created>
  <dcterms:modified xsi:type="dcterms:W3CDTF">2018-04-03T09:03:45Z</dcterms:modified>
</cp:coreProperties>
</file>