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86" r:id="rId2"/>
    <p:sldId id="336" r:id="rId3"/>
    <p:sldId id="342" r:id="rId4"/>
    <p:sldId id="34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26">
          <p15:clr>
            <a:srgbClr val="A4A3A4"/>
          </p15:clr>
        </p15:guide>
        <p15:guide id="3" orient="horz" pos="2711">
          <p15:clr>
            <a:srgbClr val="A4A3A4"/>
          </p15:clr>
        </p15:guide>
        <p15:guide id="4" pos="256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gnizant Technology Solutions" initials="C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CCFF"/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7" autoAdjust="0"/>
    <p:restoredTop sz="94343" autoAdjust="0"/>
  </p:normalViewPr>
  <p:slideViewPr>
    <p:cSldViewPr snapToGrid="0">
      <p:cViewPr varScale="1">
        <p:scale>
          <a:sx n="98" d="100"/>
          <a:sy n="98" d="100"/>
        </p:scale>
        <p:origin x="858" y="96"/>
      </p:cViewPr>
      <p:guideLst>
        <p:guide orient="horz" pos="1620"/>
        <p:guide orient="horz" pos="626"/>
        <p:guide orient="horz" pos="2711"/>
        <p:guide pos="256"/>
        <p:guide pos="5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BDB32-B59B-4652-B976-775B63271952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</dgm:pt>
    <dgm:pt modelId="{C45A2AC8-29AE-4896-95C3-673C9A8B19AC}" type="pres">
      <dgm:prSet presAssocID="{CBFBDB32-B59B-4652-B976-775B63271952}" presName="Name0" presStyleCnt="0">
        <dgm:presLayoutVars>
          <dgm:resizeHandles/>
        </dgm:presLayoutVars>
      </dgm:prSet>
      <dgm:spPr/>
    </dgm:pt>
  </dgm:ptLst>
  <dgm:cxnLst>
    <dgm:cxn modelId="{95359CA7-3092-41D5-AAC3-88723B4D96F0}" type="presOf" srcId="{CBFBDB32-B59B-4652-B976-775B63271952}" destId="{C45A2AC8-29AE-4896-95C3-673C9A8B19A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75018"/>
            <a:ext cx="9144000" cy="6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1" y="-1308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50B3C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1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1" y="2123029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1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1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2" y="4651601"/>
            <a:ext cx="14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900" dirty="0">
                <a:solidFill>
                  <a:srgbClr val="141414"/>
                </a:solidFill>
                <a:cs typeface="Arial"/>
              </a:rPr>
              <a:t>© </a:t>
            </a:r>
            <a:r>
              <a:rPr lang="en-US" sz="900" dirty="0" smtClean="0">
                <a:solidFill>
                  <a:srgbClr val="141414"/>
                </a:solidFill>
                <a:cs typeface="Arial"/>
              </a:rPr>
              <a:t>2018 </a:t>
            </a:r>
            <a:r>
              <a:rPr lang="en-US" sz="900" dirty="0">
                <a:solidFill>
                  <a:srgbClr val="141414"/>
                </a:solidFill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5591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7" y="4734920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19054"/>
          </a:xfrm>
        </p:spPr>
        <p:txBody>
          <a:bodyPr anchor="t"/>
          <a:lstStyle>
            <a:lvl1pPr>
              <a:defRPr sz="16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238125"/>
            <a:ext cx="8363857" cy="0"/>
          </a:xfrm>
          <a:prstGeom prst="line">
            <a:avLst/>
          </a:prstGeom>
          <a:ln w="6350" cmpd="sng">
            <a:solidFill>
              <a:schemeClr val="tx2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3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7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9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4"/>
            <a:ext cx="8333704" cy="470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8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223358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2" y="1559428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2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>
                <a:solidFill>
                  <a:srgbClr val="141414"/>
                </a:solidFill>
              </a:defRPr>
            </a:lvl2pPr>
            <a:lvl3pPr marL="914378" indent="0">
              <a:buNone/>
              <a:defRPr>
                <a:solidFill>
                  <a:srgbClr val="141414"/>
                </a:solidFill>
              </a:defRPr>
            </a:lvl3pPr>
            <a:lvl4pPr marL="1371566" indent="0">
              <a:buNone/>
              <a:defRPr>
                <a:solidFill>
                  <a:srgbClr val="141414"/>
                </a:solidFill>
              </a:defRPr>
            </a:lvl4pPr>
            <a:lvl5pPr marL="1828754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141414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8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/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1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9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</a:t>
            </a:r>
            <a:r>
              <a:rPr lang="en-US" sz="900" kern="0" dirty="0" smtClean="0">
                <a:solidFill>
                  <a:sysClr val="window" lastClr="FFFFFF"/>
                </a:solidFill>
                <a:cs typeface="Arial"/>
              </a:rPr>
              <a:t>2018 </a:t>
            </a: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7" y="4724410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189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189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4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spcBef>
          <a:spcPct val="0"/>
        </a:spcBef>
        <a:buNone/>
        <a:defRPr sz="1600" b="1" kern="1200" baseline="0">
          <a:solidFill>
            <a:srgbClr val="0099C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Science – Day </a:t>
            </a:r>
            <a:r>
              <a:rPr lang="en-US" dirty="0" smtClean="0"/>
              <a:t>4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89" y="1186774"/>
            <a:ext cx="4955211" cy="29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387" y="1085039"/>
            <a:ext cx="7607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Assesment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5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64031813"/>
              </p:ext>
            </p:extLst>
          </p:nvPr>
        </p:nvGraphicFramePr>
        <p:xfrm>
          <a:off x="6553200" y="539750"/>
          <a:ext cx="1832043" cy="4083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46588" y="302962"/>
            <a:ext cx="2698169" cy="419054"/>
          </a:xfrm>
        </p:spPr>
        <p:txBody>
          <a:bodyPr/>
          <a:lstStyle/>
          <a:p>
            <a:r>
              <a:rPr lang="en-US" sz="2000" dirty="0" smtClean="0"/>
              <a:t>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32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2017_Corporate.potx" id="{F2FF7F8B-80DB-4760-B3BC-FC048FDE757B}" vid="{26ADC0C1-7476-429A-BB03-D62824D3C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4070</TotalTime>
  <Words>10</Words>
  <Application>Microsoft Office PowerPoint</Application>
  <PresentationFormat>On-screen Show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COGNIZANT_Corp_16x9</vt:lpstr>
      <vt:lpstr>PowerPoint Presentation</vt:lpstr>
      <vt:lpstr>Recap</vt:lpstr>
      <vt:lpstr>Modelling </vt:lpstr>
      <vt:lpstr>Exercises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Chedarada, Suresh (Cognizant)</dc:creator>
  <cp:lastModifiedBy>Krishnamoorthy, MadhuSudhanan (Cognizant)</cp:lastModifiedBy>
  <cp:revision>360</cp:revision>
  <dcterms:created xsi:type="dcterms:W3CDTF">2014-09-12T07:10:03Z</dcterms:created>
  <dcterms:modified xsi:type="dcterms:W3CDTF">2018-04-12T01:24:50Z</dcterms:modified>
</cp:coreProperties>
</file>