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1"/>
  </p:notesMasterIdLst>
  <p:sldIdLst>
    <p:sldId id="258" r:id="rId2"/>
    <p:sldId id="256" r:id="rId3"/>
    <p:sldId id="261" r:id="rId4"/>
    <p:sldId id="259" r:id="rId5"/>
    <p:sldId id="296" r:id="rId6"/>
    <p:sldId id="298" r:id="rId7"/>
    <p:sldId id="297" r:id="rId8"/>
    <p:sldId id="262" r:id="rId9"/>
    <p:sldId id="299" r:id="rId10"/>
    <p:sldId id="300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280" r:id="rId19"/>
    <p:sldId id="279" r:id="rId20"/>
  </p:sldIdLst>
  <p:sldSz cx="9144000" cy="5143500" type="screen16x9"/>
  <p:notesSz cx="6858000" cy="9144000"/>
  <p:embeddedFontLst>
    <p:embeddedFont>
      <p:font typeface="Helvetica Neue" panose="020B0604020202020204" charset="0"/>
      <p:regular r:id="rId22"/>
      <p:bold r:id="rId23"/>
      <p:italic r:id="rId24"/>
      <p:boldItalic r:id="rId25"/>
    </p:embeddedFont>
    <p:embeddedFont>
      <p:font typeface="Nixie One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Úvod" id="{DFC677FD-86E3-4FEC-989E-358CE147BC8C}">
          <p14:sldIdLst>
            <p14:sldId id="258"/>
            <p14:sldId id="256"/>
            <p14:sldId id="261"/>
            <p14:sldId id="259"/>
            <p14:sldId id="296"/>
            <p14:sldId id="298"/>
            <p14:sldId id="297"/>
          </p14:sldIdLst>
        </p14:section>
        <p14:section name="Postup algoritmu" id="{9B94980A-3400-4C50-82E8-68621E829C07}">
          <p14:sldIdLst>
            <p14:sldId id="262"/>
            <p14:sldId id="299"/>
            <p14:sldId id="300"/>
            <p14:sldId id="302"/>
            <p14:sldId id="303"/>
            <p14:sldId id="304"/>
            <p14:sldId id="305"/>
            <p14:sldId id="306"/>
          </p14:sldIdLst>
        </p14:section>
        <p14:section name="Využití" id="{C6FC81D5-4588-49AA-9C26-7EE5751A0952}">
          <p14:sldIdLst>
            <p14:sldId id="307"/>
          </p14:sldIdLst>
        </p14:section>
        <p14:section name="Ukázka" id="{51659E03-14F4-4BED-8427-4616B889A427}">
          <p14:sldIdLst>
            <p14:sldId id="308"/>
          </p14:sldIdLst>
        </p14:section>
        <p14:section name="Závěr" id="{08FCBC9B-9FA9-4D4F-BA8A-FCED6A7133E5}">
          <p14:sldIdLst>
            <p14:sldId id="280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FCBD78-15CE-4661-97E6-459F80314347}">
  <a:tblStyle styleId="{28FCBD78-15CE-4661-97E6-459F803143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4C887C5-50F1-4DB0-841D-C3AB423DDE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4700" autoAdjust="0"/>
  </p:normalViewPr>
  <p:slideViewPr>
    <p:cSldViewPr snapToGrid="0">
      <p:cViewPr varScale="1">
        <p:scale>
          <a:sx n="142" d="100"/>
          <a:sy n="142" d="100"/>
        </p:scale>
        <p:origin x="714" y="258"/>
      </p:cViewPr>
      <p:guideLst/>
    </p:cSldViewPr>
  </p:slideViewPr>
  <p:outlineViewPr>
    <p:cViewPr>
      <p:scale>
        <a:sx n="33" d="100"/>
        <a:sy n="33" d="100"/>
      </p:scale>
      <p:origin x="0" y="-4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el Podrazký" userId="daa4b3d0bd9486d0" providerId="LiveId" clId="{D152345E-8247-4236-B3F2-E4405262C55B}"/>
    <pc:docChg chg="modSld sldOrd">
      <pc:chgData name="Pavel Podrazký" userId="daa4b3d0bd9486d0" providerId="LiveId" clId="{D152345E-8247-4236-B3F2-E4405262C55B}" dt="2021-03-24T13:23:43.988" v="1"/>
      <pc:docMkLst>
        <pc:docMk/>
      </pc:docMkLst>
      <pc:sldChg chg="ord">
        <pc:chgData name="Pavel Podrazký" userId="daa4b3d0bd9486d0" providerId="LiveId" clId="{D152345E-8247-4236-B3F2-E4405262C55B}" dt="2021-03-24T13:23:43.988" v="1"/>
        <pc:sldMkLst>
          <pc:docMk/>
          <pc:sldMk cId="0" sldId="261"/>
        </pc:sldMkLst>
      </pc:sldChg>
    </pc:docChg>
  </pc:docChgLst>
  <pc:docChgLst>
    <pc:chgData name="Pavel Podrazký" userId="daa4b3d0bd9486d0" providerId="LiveId" clId="{8B5E59A0-5208-4EB6-8F75-E781FD578893}"/>
    <pc:docChg chg="undo redo custSel addSld delSld modSld sldOrd addSection delSection modSection">
      <pc:chgData name="Pavel Podrazký" userId="daa4b3d0bd9486d0" providerId="LiveId" clId="{8B5E59A0-5208-4EB6-8F75-E781FD578893}" dt="2021-03-19T10:52:13.801" v="3903" actId="20577"/>
      <pc:docMkLst>
        <pc:docMk/>
      </pc:docMkLst>
      <pc:sldChg chg="addSp modSp mod modAnim">
        <pc:chgData name="Pavel Podrazký" userId="daa4b3d0bd9486d0" providerId="LiveId" clId="{8B5E59A0-5208-4EB6-8F75-E781FD578893}" dt="2021-03-18T18:39:16.867" v="3469" actId="207"/>
        <pc:sldMkLst>
          <pc:docMk/>
          <pc:sldMk cId="0" sldId="256"/>
        </pc:sldMkLst>
        <pc:spChg chg="mod">
          <ac:chgData name="Pavel Podrazký" userId="daa4b3d0bd9486d0" providerId="LiveId" clId="{8B5E59A0-5208-4EB6-8F75-E781FD578893}" dt="2021-03-18T18:34:36.138" v="3435" actId="255"/>
          <ac:spMkLst>
            <pc:docMk/>
            <pc:sldMk cId="0" sldId="256"/>
            <ac:spMk id="5" creationId="{5E248EEC-350D-4C25-B886-72B1D8D57279}"/>
          </ac:spMkLst>
        </pc:spChg>
        <pc:spChg chg="mod">
          <ac:chgData name="Pavel Podrazký" userId="daa4b3d0bd9486d0" providerId="LiveId" clId="{8B5E59A0-5208-4EB6-8F75-E781FD578893}" dt="2021-03-18T18:34:36.138" v="3435" actId="255"/>
          <ac:spMkLst>
            <pc:docMk/>
            <pc:sldMk cId="0" sldId="256"/>
            <ac:spMk id="6" creationId="{9DB402AD-4421-4FD3-BEDB-5F665573DAB1}"/>
          </ac:spMkLst>
        </pc:spChg>
        <pc:spChg chg="mod">
          <ac:chgData name="Pavel Podrazký" userId="daa4b3d0bd9486d0" providerId="LiveId" clId="{8B5E59A0-5208-4EB6-8F75-E781FD578893}" dt="2021-03-18T18:36:26.311" v="3461" actId="1076"/>
          <ac:spMkLst>
            <pc:docMk/>
            <pc:sldMk cId="0" sldId="256"/>
            <ac:spMk id="7" creationId="{0F79056B-2906-47DB-BC00-3869E6BE5DB0}"/>
          </ac:spMkLst>
        </pc:spChg>
        <pc:spChg chg="mod">
          <ac:chgData name="Pavel Podrazký" userId="daa4b3d0bd9486d0" providerId="LiveId" clId="{8B5E59A0-5208-4EB6-8F75-E781FD578893}" dt="2021-03-18T18:34:54.966" v="3446" actId="255"/>
          <ac:spMkLst>
            <pc:docMk/>
            <pc:sldMk cId="0" sldId="256"/>
            <ac:spMk id="8" creationId="{31D74579-96B8-4918-B17B-F036F1EC20D3}"/>
          </ac:spMkLst>
        </pc:spChg>
        <pc:spChg chg="mod">
          <ac:chgData name="Pavel Podrazký" userId="daa4b3d0bd9486d0" providerId="LiveId" clId="{8B5E59A0-5208-4EB6-8F75-E781FD578893}" dt="2021-03-18T18:34:36.138" v="3435" actId="255"/>
          <ac:spMkLst>
            <pc:docMk/>
            <pc:sldMk cId="0" sldId="256"/>
            <ac:spMk id="9" creationId="{D2AAFCEF-ABAF-423A-8673-4348FCBA3986}"/>
          </ac:spMkLst>
        </pc:spChg>
        <pc:spChg chg="mod">
          <ac:chgData name="Pavel Podrazký" userId="daa4b3d0bd9486d0" providerId="LiveId" clId="{8B5E59A0-5208-4EB6-8F75-E781FD578893}" dt="2021-03-18T18:34:36.138" v="3435" actId="255"/>
          <ac:spMkLst>
            <pc:docMk/>
            <pc:sldMk cId="0" sldId="256"/>
            <ac:spMk id="10" creationId="{2C0ACF50-0207-4662-AC6A-BC4D050C1CDE}"/>
          </ac:spMkLst>
        </pc:spChg>
        <pc:spChg chg="mod">
          <ac:chgData name="Pavel Podrazký" userId="daa4b3d0bd9486d0" providerId="LiveId" clId="{8B5E59A0-5208-4EB6-8F75-E781FD578893}" dt="2021-03-18T18:34:36.138" v="3435" actId="255"/>
          <ac:spMkLst>
            <pc:docMk/>
            <pc:sldMk cId="0" sldId="256"/>
            <ac:spMk id="11" creationId="{2CF93FAF-3FC7-421D-9C2E-DAAA5B32F9C6}"/>
          </ac:spMkLst>
        </pc:spChg>
        <pc:spChg chg="mod">
          <ac:chgData name="Pavel Podrazký" userId="daa4b3d0bd9486d0" providerId="LiveId" clId="{8B5E59A0-5208-4EB6-8F75-E781FD578893}" dt="2021-03-18T18:36:35.154" v="3462" actId="207"/>
          <ac:spMkLst>
            <pc:docMk/>
            <pc:sldMk cId="0" sldId="256"/>
            <ac:spMk id="12" creationId="{44A07FE4-C1A0-419E-A5D3-A2DBF160CC8B}"/>
          </ac:spMkLst>
        </pc:spChg>
        <pc:spChg chg="mod">
          <ac:chgData name="Pavel Podrazký" userId="daa4b3d0bd9486d0" providerId="LiveId" clId="{8B5E59A0-5208-4EB6-8F75-E781FD578893}" dt="2021-03-18T18:34:36.138" v="3435" actId="255"/>
          <ac:spMkLst>
            <pc:docMk/>
            <pc:sldMk cId="0" sldId="256"/>
            <ac:spMk id="13" creationId="{D3BBC950-2EB1-4135-A4E3-63DDF7A5156B}"/>
          </ac:spMkLst>
        </pc:spChg>
        <pc:spChg chg="mod">
          <ac:chgData name="Pavel Podrazký" userId="daa4b3d0bd9486d0" providerId="LiveId" clId="{8B5E59A0-5208-4EB6-8F75-E781FD578893}" dt="2021-03-18T18:34:36.138" v="3435" actId="255"/>
          <ac:spMkLst>
            <pc:docMk/>
            <pc:sldMk cId="0" sldId="256"/>
            <ac:spMk id="14" creationId="{049A076B-56E9-404C-BDEE-C76761CF4BBB}"/>
          </ac:spMkLst>
        </pc:spChg>
        <pc:spChg chg="mod">
          <ac:chgData name="Pavel Podrazký" userId="daa4b3d0bd9486d0" providerId="LiveId" clId="{8B5E59A0-5208-4EB6-8F75-E781FD578893}" dt="2021-03-18T18:39:16.867" v="3469" actId="207"/>
          <ac:spMkLst>
            <pc:docMk/>
            <pc:sldMk cId="0" sldId="256"/>
            <ac:spMk id="15" creationId="{43651CEA-917F-45FB-8415-084CC29D5984}"/>
          </ac:spMkLst>
        </pc:spChg>
        <pc:spChg chg="mod">
          <ac:chgData name="Pavel Podrazký" userId="daa4b3d0bd9486d0" providerId="LiveId" clId="{8B5E59A0-5208-4EB6-8F75-E781FD578893}" dt="2021-03-18T18:34:36.138" v="3435" actId="255"/>
          <ac:spMkLst>
            <pc:docMk/>
            <pc:sldMk cId="0" sldId="256"/>
            <ac:spMk id="16" creationId="{936CEB96-E4ED-49DC-A958-1B5804805D98}"/>
          </ac:spMkLst>
        </pc:spChg>
        <pc:spChg chg="mod">
          <ac:chgData name="Pavel Podrazký" userId="daa4b3d0bd9486d0" providerId="LiveId" clId="{8B5E59A0-5208-4EB6-8F75-E781FD578893}" dt="2021-03-18T18:34:36.138" v="3435" actId="255"/>
          <ac:spMkLst>
            <pc:docMk/>
            <pc:sldMk cId="0" sldId="256"/>
            <ac:spMk id="17" creationId="{9BAA59B1-51FE-4FF6-9772-E5B6C0FD8A42}"/>
          </ac:spMkLst>
        </pc:spChg>
        <pc:spChg chg="mod">
          <ac:chgData name="Pavel Podrazký" userId="daa4b3d0bd9486d0" providerId="LiveId" clId="{8B5E59A0-5208-4EB6-8F75-E781FD578893}" dt="2021-03-18T18:34:36.138" v="3435" actId="255"/>
          <ac:spMkLst>
            <pc:docMk/>
            <pc:sldMk cId="0" sldId="256"/>
            <ac:spMk id="18" creationId="{88604050-6B80-4896-8E79-09150D31EFB5}"/>
          </ac:spMkLst>
        </pc:spChg>
        <pc:spChg chg="mod">
          <ac:chgData name="Pavel Podrazký" userId="daa4b3d0bd9486d0" providerId="LiveId" clId="{8B5E59A0-5208-4EB6-8F75-E781FD578893}" dt="2021-03-18T12:38:06.277" v="67" actId="20577"/>
          <ac:spMkLst>
            <pc:docMk/>
            <pc:sldMk cId="0" sldId="256"/>
            <ac:spMk id="337" creationId="{00000000-0000-0000-0000-000000000000}"/>
          </ac:spMkLst>
        </pc:spChg>
        <pc:grpChg chg="add mod">
          <ac:chgData name="Pavel Podrazký" userId="daa4b3d0bd9486d0" providerId="LiveId" clId="{8B5E59A0-5208-4EB6-8F75-E781FD578893}" dt="2021-03-18T18:34:59.472" v="3447" actId="1076"/>
          <ac:grpSpMkLst>
            <pc:docMk/>
            <pc:sldMk cId="0" sldId="256"/>
            <ac:grpSpMk id="3" creationId="{CC1D98D8-3616-429E-A99A-4D460001D396}"/>
          </ac:grpSpMkLst>
        </pc:grpChg>
        <pc:grpChg chg="mod">
          <ac:chgData name="Pavel Podrazký" userId="daa4b3d0bd9486d0" providerId="LiveId" clId="{8B5E59A0-5208-4EB6-8F75-E781FD578893}" dt="2021-03-18T18:33:47.299" v="3430"/>
          <ac:grpSpMkLst>
            <pc:docMk/>
            <pc:sldMk cId="0" sldId="256"/>
            <ac:grpSpMk id="4" creationId="{0338F814-6BAC-468D-BBB1-F47980A99C74}"/>
          </ac:grpSpMkLst>
        </pc:grpChg>
        <pc:cxnChg chg="mod">
          <ac:chgData name="Pavel Podrazký" userId="daa4b3d0bd9486d0" providerId="LiveId" clId="{8B5E59A0-5208-4EB6-8F75-E781FD578893}" dt="2021-03-18T18:33:47.299" v="3430"/>
          <ac:cxnSpMkLst>
            <pc:docMk/>
            <pc:sldMk cId="0" sldId="256"/>
            <ac:cxnSpMk id="19" creationId="{9883E893-7930-4BDB-B715-F796E9B725AC}"/>
          </ac:cxnSpMkLst>
        </pc:cxnChg>
        <pc:cxnChg chg="mod">
          <ac:chgData name="Pavel Podrazký" userId="daa4b3d0bd9486d0" providerId="LiveId" clId="{8B5E59A0-5208-4EB6-8F75-E781FD578893}" dt="2021-03-18T18:33:47.299" v="3430"/>
          <ac:cxnSpMkLst>
            <pc:docMk/>
            <pc:sldMk cId="0" sldId="256"/>
            <ac:cxnSpMk id="20" creationId="{6C63C77E-F521-49C0-8D66-6ECF469CF4B8}"/>
          </ac:cxnSpMkLst>
        </pc:cxnChg>
        <pc:cxnChg chg="mod">
          <ac:chgData name="Pavel Podrazký" userId="daa4b3d0bd9486d0" providerId="LiveId" clId="{8B5E59A0-5208-4EB6-8F75-E781FD578893}" dt="2021-03-18T18:33:47.299" v="3430"/>
          <ac:cxnSpMkLst>
            <pc:docMk/>
            <pc:sldMk cId="0" sldId="256"/>
            <ac:cxnSpMk id="21" creationId="{A083F336-2DEF-4075-A719-E91CCF00DE7E}"/>
          </ac:cxnSpMkLst>
        </pc:cxnChg>
        <pc:cxnChg chg="mod">
          <ac:chgData name="Pavel Podrazký" userId="daa4b3d0bd9486d0" providerId="LiveId" clId="{8B5E59A0-5208-4EB6-8F75-E781FD578893}" dt="2021-03-18T18:33:47.299" v="3430"/>
          <ac:cxnSpMkLst>
            <pc:docMk/>
            <pc:sldMk cId="0" sldId="256"/>
            <ac:cxnSpMk id="22" creationId="{052D5A56-9ECA-48AB-860A-35DFC71300A0}"/>
          </ac:cxnSpMkLst>
        </pc:cxnChg>
        <pc:cxnChg chg="mod">
          <ac:chgData name="Pavel Podrazký" userId="daa4b3d0bd9486d0" providerId="LiveId" clId="{8B5E59A0-5208-4EB6-8F75-E781FD578893}" dt="2021-03-18T18:33:47.299" v="3430"/>
          <ac:cxnSpMkLst>
            <pc:docMk/>
            <pc:sldMk cId="0" sldId="256"/>
            <ac:cxnSpMk id="23" creationId="{AD8C8165-7675-41B0-9277-65C949A81426}"/>
          </ac:cxnSpMkLst>
        </pc:cxnChg>
        <pc:cxnChg chg="mod">
          <ac:chgData name="Pavel Podrazký" userId="daa4b3d0bd9486d0" providerId="LiveId" clId="{8B5E59A0-5208-4EB6-8F75-E781FD578893}" dt="2021-03-18T18:33:47.299" v="3430"/>
          <ac:cxnSpMkLst>
            <pc:docMk/>
            <pc:sldMk cId="0" sldId="256"/>
            <ac:cxnSpMk id="24" creationId="{B5FEE6E2-F695-487B-A7E7-3ABE0CB95E27}"/>
          </ac:cxnSpMkLst>
        </pc:cxnChg>
        <pc:cxnChg chg="mod">
          <ac:chgData name="Pavel Podrazký" userId="daa4b3d0bd9486d0" providerId="LiveId" clId="{8B5E59A0-5208-4EB6-8F75-E781FD578893}" dt="2021-03-18T18:33:47.299" v="3430"/>
          <ac:cxnSpMkLst>
            <pc:docMk/>
            <pc:sldMk cId="0" sldId="256"/>
            <ac:cxnSpMk id="25" creationId="{81D56E77-45F9-42C6-BD41-F94314D6062B}"/>
          </ac:cxnSpMkLst>
        </pc:cxnChg>
      </pc:sldChg>
      <pc:sldChg chg="delSp modSp del mod modNotes">
        <pc:chgData name="Pavel Podrazký" userId="daa4b3d0bd9486d0" providerId="LiveId" clId="{8B5E59A0-5208-4EB6-8F75-E781FD578893}" dt="2021-03-18T14:04:44.788" v="840" actId="47"/>
        <pc:sldMkLst>
          <pc:docMk/>
          <pc:sldMk cId="0" sldId="257"/>
        </pc:sldMkLst>
        <pc:spChg chg="mod">
          <ac:chgData name="Pavel Podrazký" userId="daa4b3d0bd9486d0" providerId="LiveId" clId="{8B5E59A0-5208-4EB6-8F75-E781FD578893}" dt="2021-03-18T13:49:24.380" v="343" actId="20577"/>
          <ac:spMkLst>
            <pc:docMk/>
            <pc:sldMk cId="0" sldId="257"/>
            <ac:spMk id="342" creationId="{00000000-0000-0000-0000-000000000000}"/>
          </ac:spMkLst>
        </pc:spChg>
        <pc:spChg chg="mod">
          <ac:chgData name="Pavel Podrazký" userId="daa4b3d0bd9486d0" providerId="LiveId" clId="{8B5E59A0-5208-4EB6-8F75-E781FD578893}" dt="2021-03-18T14:02:45.414" v="697" actId="20577"/>
          <ac:spMkLst>
            <pc:docMk/>
            <pc:sldMk cId="0" sldId="257"/>
            <ac:spMk id="343" creationId="{00000000-0000-0000-0000-000000000000}"/>
          </ac:spMkLst>
        </pc:spChg>
        <pc:spChg chg="del mod">
          <ac:chgData name="Pavel Podrazký" userId="daa4b3d0bd9486d0" providerId="LiveId" clId="{8B5E59A0-5208-4EB6-8F75-E781FD578893}" dt="2021-03-18T13:54:06.245" v="355" actId="21"/>
          <ac:spMkLst>
            <pc:docMk/>
            <pc:sldMk cId="0" sldId="257"/>
            <ac:spMk id="344" creationId="{00000000-0000-0000-0000-000000000000}"/>
          </ac:spMkLst>
        </pc:spChg>
        <pc:spChg chg="del">
          <ac:chgData name="Pavel Podrazký" userId="daa4b3d0bd9486d0" providerId="LiveId" clId="{8B5E59A0-5208-4EB6-8F75-E781FD578893}" dt="2021-03-18T13:54:11.047" v="356" actId="21"/>
          <ac:spMkLst>
            <pc:docMk/>
            <pc:sldMk cId="0" sldId="257"/>
            <ac:spMk id="345" creationId="{00000000-0000-0000-0000-000000000000}"/>
          </ac:spMkLst>
        </pc:spChg>
      </pc:sldChg>
      <pc:sldChg chg="delSp modSp mod ord">
        <pc:chgData name="Pavel Podrazký" userId="daa4b3d0bd9486d0" providerId="LiveId" clId="{8B5E59A0-5208-4EB6-8F75-E781FD578893}" dt="2021-03-18T18:01:03.667" v="3214"/>
        <pc:sldMkLst>
          <pc:docMk/>
          <pc:sldMk cId="0" sldId="258"/>
        </pc:sldMkLst>
        <pc:spChg chg="mod">
          <ac:chgData name="Pavel Podrazký" userId="daa4b3d0bd9486d0" providerId="LiveId" clId="{8B5E59A0-5208-4EB6-8F75-E781FD578893}" dt="2021-03-18T13:50:38.502" v="351" actId="1076"/>
          <ac:spMkLst>
            <pc:docMk/>
            <pc:sldMk cId="0" sldId="258"/>
            <ac:spMk id="351" creationId="{00000000-0000-0000-0000-000000000000}"/>
          </ac:spMkLst>
        </pc:spChg>
        <pc:spChg chg="mod">
          <ac:chgData name="Pavel Podrazký" userId="daa4b3d0bd9486d0" providerId="LiveId" clId="{8B5E59A0-5208-4EB6-8F75-E781FD578893}" dt="2021-03-18T13:50:54.128" v="354" actId="20577"/>
          <ac:spMkLst>
            <pc:docMk/>
            <pc:sldMk cId="0" sldId="258"/>
            <ac:spMk id="352" creationId="{00000000-0000-0000-0000-000000000000}"/>
          </ac:spMkLst>
        </pc:spChg>
        <pc:picChg chg="del mod">
          <ac:chgData name="Pavel Podrazký" userId="daa4b3d0bd9486d0" providerId="LiveId" clId="{8B5E59A0-5208-4EB6-8F75-E781FD578893}" dt="2021-03-18T13:50:21.275" v="350" actId="478"/>
          <ac:picMkLst>
            <pc:docMk/>
            <pc:sldMk cId="0" sldId="258"/>
            <ac:picMk id="353" creationId="{00000000-0000-0000-0000-000000000000}"/>
          </ac:picMkLst>
        </pc:picChg>
      </pc:sldChg>
      <pc:sldChg chg="modSp mod">
        <pc:chgData name="Pavel Podrazký" userId="daa4b3d0bd9486d0" providerId="LiveId" clId="{8B5E59A0-5208-4EB6-8F75-E781FD578893}" dt="2021-03-18T14:01:21.819" v="688" actId="20577"/>
        <pc:sldMkLst>
          <pc:docMk/>
          <pc:sldMk cId="0" sldId="259"/>
        </pc:sldMkLst>
        <pc:spChg chg="mod">
          <ac:chgData name="Pavel Podrazký" userId="daa4b3d0bd9486d0" providerId="LiveId" clId="{8B5E59A0-5208-4EB6-8F75-E781FD578893}" dt="2021-03-18T14:00:50.062" v="594" actId="313"/>
          <ac:spMkLst>
            <pc:docMk/>
            <pc:sldMk cId="0" sldId="259"/>
            <ac:spMk id="359" creationId="{00000000-0000-0000-0000-000000000000}"/>
          </ac:spMkLst>
        </pc:spChg>
        <pc:spChg chg="mod">
          <ac:chgData name="Pavel Podrazký" userId="daa4b3d0bd9486d0" providerId="LiveId" clId="{8B5E59A0-5208-4EB6-8F75-E781FD578893}" dt="2021-03-18T14:01:21.819" v="688" actId="20577"/>
          <ac:spMkLst>
            <pc:docMk/>
            <pc:sldMk cId="0" sldId="259"/>
            <ac:spMk id="360" creationId="{00000000-0000-0000-0000-000000000000}"/>
          </ac:spMkLst>
        </pc:spChg>
        <pc:spChg chg="mod">
          <ac:chgData name="Pavel Podrazký" userId="daa4b3d0bd9486d0" providerId="LiveId" clId="{8B5E59A0-5208-4EB6-8F75-E781FD578893}" dt="2021-03-18T13:59:33.793" v="578" actId="1076"/>
          <ac:spMkLst>
            <pc:docMk/>
            <pc:sldMk cId="0" sldId="259"/>
            <ac:spMk id="361" creationId="{00000000-0000-0000-0000-000000000000}"/>
          </ac:spMkLst>
        </pc:spChg>
      </pc:sldChg>
      <pc:sldChg chg="del">
        <pc:chgData name="Pavel Podrazký" userId="daa4b3d0bd9486d0" providerId="LiveId" clId="{8B5E59A0-5208-4EB6-8F75-E781FD578893}" dt="2021-03-18T14:51:26.414" v="1936" actId="2696"/>
        <pc:sldMkLst>
          <pc:docMk/>
          <pc:sldMk cId="0" sldId="260"/>
        </pc:sldMkLst>
      </pc:sldChg>
      <pc:sldChg chg="modSp mod ord modAnim">
        <pc:chgData name="Pavel Podrazký" userId="daa4b3d0bd9486d0" providerId="LiveId" clId="{8B5E59A0-5208-4EB6-8F75-E781FD578893}" dt="2021-03-18T17:58:17.792" v="3199"/>
        <pc:sldMkLst>
          <pc:docMk/>
          <pc:sldMk cId="0" sldId="261"/>
        </pc:sldMkLst>
        <pc:spChg chg="mod">
          <ac:chgData name="Pavel Podrazký" userId="daa4b3d0bd9486d0" providerId="LiveId" clId="{8B5E59A0-5208-4EB6-8F75-E781FD578893}" dt="2021-03-18T14:03:01.974" v="700"/>
          <ac:spMkLst>
            <pc:docMk/>
            <pc:sldMk cId="0" sldId="261"/>
            <ac:spMk id="372" creationId="{00000000-0000-0000-0000-000000000000}"/>
          </ac:spMkLst>
        </pc:spChg>
        <pc:spChg chg="mod">
          <ac:chgData name="Pavel Podrazký" userId="daa4b3d0bd9486d0" providerId="LiveId" clId="{8B5E59A0-5208-4EB6-8F75-E781FD578893}" dt="2021-03-18T14:05:16.091" v="849" actId="20577"/>
          <ac:spMkLst>
            <pc:docMk/>
            <pc:sldMk cId="0" sldId="261"/>
            <ac:spMk id="373" creationId="{00000000-0000-0000-0000-000000000000}"/>
          </ac:spMkLst>
        </pc:spChg>
      </pc:sldChg>
      <pc:sldChg chg="addSp delSp modSp mod">
        <pc:chgData name="Pavel Podrazký" userId="daa4b3d0bd9486d0" providerId="LiveId" clId="{8B5E59A0-5208-4EB6-8F75-E781FD578893}" dt="2021-03-18T14:55:19.605" v="2085" actId="20577"/>
        <pc:sldMkLst>
          <pc:docMk/>
          <pc:sldMk cId="0" sldId="262"/>
        </pc:sldMkLst>
        <pc:spChg chg="add mod">
          <ac:chgData name="Pavel Podrazký" userId="daa4b3d0bd9486d0" providerId="LiveId" clId="{8B5E59A0-5208-4EB6-8F75-E781FD578893}" dt="2021-03-18T14:54:35.940" v="2012" actId="1076"/>
          <ac:spMkLst>
            <pc:docMk/>
            <pc:sldMk cId="0" sldId="262"/>
            <ac:spMk id="2" creationId="{CB940250-CD55-400C-853C-36A9B1126854}"/>
          </ac:spMkLst>
        </pc:spChg>
        <pc:spChg chg="mod">
          <ac:chgData name="Pavel Podrazký" userId="daa4b3d0bd9486d0" providerId="LiveId" clId="{8B5E59A0-5208-4EB6-8F75-E781FD578893}" dt="2021-03-18T14:54:30.823" v="2011" actId="1076"/>
          <ac:spMkLst>
            <pc:docMk/>
            <pc:sldMk cId="0" sldId="262"/>
            <ac:spMk id="379" creationId="{00000000-0000-0000-0000-000000000000}"/>
          </ac:spMkLst>
        </pc:spChg>
        <pc:spChg chg="mod">
          <ac:chgData name="Pavel Podrazký" userId="daa4b3d0bd9486d0" providerId="LiveId" clId="{8B5E59A0-5208-4EB6-8F75-E781FD578893}" dt="2021-03-18T14:54:48.753" v="2014" actId="1076"/>
          <ac:spMkLst>
            <pc:docMk/>
            <pc:sldMk cId="0" sldId="262"/>
            <ac:spMk id="380" creationId="{00000000-0000-0000-0000-000000000000}"/>
          </ac:spMkLst>
        </pc:spChg>
        <pc:spChg chg="mod">
          <ac:chgData name="Pavel Podrazký" userId="daa4b3d0bd9486d0" providerId="LiveId" clId="{8B5E59A0-5208-4EB6-8F75-E781FD578893}" dt="2021-03-18T14:55:19.605" v="2085" actId="20577"/>
          <ac:spMkLst>
            <pc:docMk/>
            <pc:sldMk cId="0" sldId="262"/>
            <ac:spMk id="381" creationId="{00000000-0000-0000-0000-000000000000}"/>
          </ac:spMkLst>
        </pc:spChg>
        <pc:spChg chg="del">
          <ac:chgData name="Pavel Podrazký" userId="daa4b3d0bd9486d0" providerId="LiveId" clId="{8B5E59A0-5208-4EB6-8F75-E781FD578893}" dt="2021-03-18T14:52:46.921" v="1990" actId="478"/>
          <ac:spMkLst>
            <pc:docMk/>
            <pc:sldMk cId="0" sldId="262"/>
            <ac:spMk id="390" creationId="{00000000-0000-0000-0000-000000000000}"/>
          </ac:spMkLst>
        </pc:spChg>
        <pc:spChg chg="del">
          <ac:chgData name="Pavel Podrazký" userId="daa4b3d0bd9486d0" providerId="LiveId" clId="{8B5E59A0-5208-4EB6-8F75-E781FD578893}" dt="2021-03-18T14:52:45.855" v="1988" actId="478"/>
          <ac:spMkLst>
            <pc:docMk/>
            <pc:sldMk cId="0" sldId="262"/>
            <ac:spMk id="391" creationId="{00000000-0000-0000-0000-000000000000}"/>
          </ac:spMkLst>
        </pc:spChg>
        <pc:spChg chg="del">
          <ac:chgData name="Pavel Podrazký" userId="daa4b3d0bd9486d0" providerId="LiveId" clId="{8B5E59A0-5208-4EB6-8F75-E781FD578893}" dt="2021-03-18T14:52:47.974" v="1991" actId="478"/>
          <ac:spMkLst>
            <pc:docMk/>
            <pc:sldMk cId="0" sldId="262"/>
            <ac:spMk id="392" creationId="{00000000-0000-0000-0000-000000000000}"/>
          </ac:spMkLst>
        </pc:spChg>
        <pc:grpChg chg="del">
          <ac:chgData name="Pavel Podrazký" userId="daa4b3d0bd9486d0" providerId="LiveId" clId="{8B5E59A0-5208-4EB6-8F75-E781FD578893}" dt="2021-03-18T14:52:45.063" v="1987" actId="478"/>
          <ac:grpSpMkLst>
            <pc:docMk/>
            <pc:sldMk cId="0" sldId="262"/>
            <ac:grpSpMk id="382" creationId="{00000000-0000-0000-0000-000000000000}"/>
          </ac:grpSpMkLst>
        </pc:grpChg>
        <pc:grpChg chg="del">
          <ac:chgData name="Pavel Podrazký" userId="daa4b3d0bd9486d0" providerId="LiveId" clId="{8B5E59A0-5208-4EB6-8F75-E781FD578893}" dt="2021-03-18T14:52:46.243" v="1989" actId="478"/>
          <ac:grpSpMkLst>
            <pc:docMk/>
            <pc:sldMk cId="0" sldId="262"/>
            <ac:grpSpMk id="385" creationId="{00000000-0000-0000-0000-000000000000}"/>
          </ac:grpSpMkLst>
        </pc:grpChg>
      </pc:sldChg>
      <pc:sldChg chg="modSp del mod modClrScheme chgLayout">
        <pc:chgData name="Pavel Podrazký" userId="daa4b3d0bd9486d0" providerId="LiveId" clId="{8B5E59A0-5208-4EB6-8F75-E781FD578893}" dt="2021-03-18T18:44:37.017" v="3505" actId="47"/>
        <pc:sldMkLst>
          <pc:docMk/>
          <pc:sldMk cId="0" sldId="263"/>
        </pc:sldMkLst>
        <pc:spChg chg="mod ord">
          <ac:chgData name="Pavel Podrazký" userId="daa4b3d0bd9486d0" providerId="LiveId" clId="{8B5E59A0-5208-4EB6-8F75-E781FD578893}" dt="2021-03-18T18:29:29.420" v="3409" actId="700"/>
          <ac:spMkLst>
            <pc:docMk/>
            <pc:sldMk cId="0" sldId="263"/>
            <ac:spMk id="398" creationId="{00000000-0000-0000-0000-000000000000}"/>
          </ac:spMkLst>
        </pc:spChg>
        <pc:spChg chg="mod ord">
          <ac:chgData name="Pavel Podrazký" userId="daa4b3d0bd9486d0" providerId="LiveId" clId="{8B5E59A0-5208-4EB6-8F75-E781FD578893}" dt="2021-03-18T18:29:29.420" v="3409" actId="700"/>
          <ac:spMkLst>
            <pc:docMk/>
            <pc:sldMk cId="0" sldId="263"/>
            <ac:spMk id="399" creationId="{00000000-0000-0000-0000-000000000000}"/>
          </ac:spMkLst>
        </pc:spChg>
        <pc:spChg chg="mod ord">
          <ac:chgData name="Pavel Podrazký" userId="daa4b3d0bd9486d0" providerId="LiveId" clId="{8B5E59A0-5208-4EB6-8F75-E781FD578893}" dt="2021-03-18T18:29:29.420" v="3409" actId="700"/>
          <ac:spMkLst>
            <pc:docMk/>
            <pc:sldMk cId="0" sldId="263"/>
            <ac:spMk id="400" creationId="{00000000-0000-0000-0000-000000000000}"/>
          </ac:spMkLst>
        </pc:spChg>
        <pc:spChg chg="mod ord">
          <ac:chgData name="Pavel Podrazký" userId="daa4b3d0bd9486d0" providerId="LiveId" clId="{8B5E59A0-5208-4EB6-8F75-E781FD578893}" dt="2021-03-18T18:29:29.420" v="3409" actId="700"/>
          <ac:spMkLst>
            <pc:docMk/>
            <pc:sldMk cId="0" sldId="263"/>
            <ac:spMk id="401" creationId="{00000000-0000-0000-0000-000000000000}"/>
          </ac:spMkLst>
        </pc:spChg>
      </pc:sldChg>
      <pc:sldChg chg="del">
        <pc:chgData name="Pavel Podrazký" userId="daa4b3d0bd9486d0" providerId="LiveId" clId="{8B5E59A0-5208-4EB6-8F75-E781FD578893}" dt="2021-03-18T18:44:37.997" v="3506" actId="47"/>
        <pc:sldMkLst>
          <pc:docMk/>
          <pc:sldMk cId="0" sldId="264"/>
        </pc:sldMkLst>
      </pc:sldChg>
      <pc:sldChg chg="modSp del mod">
        <pc:chgData name="Pavel Podrazký" userId="daa4b3d0bd9486d0" providerId="LiveId" clId="{8B5E59A0-5208-4EB6-8F75-E781FD578893}" dt="2021-03-18T18:44:38.895" v="3507" actId="47"/>
        <pc:sldMkLst>
          <pc:docMk/>
          <pc:sldMk cId="0" sldId="265"/>
        </pc:sldMkLst>
        <pc:picChg chg="mod">
          <ac:chgData name="Pavel Podrazký" userId="daa4b3d0bd9486d0" providerId="LiveId" clId="{8B5E59A0-5208-4EB6-8F75-E781FD578893}" dt="2021-03-18T14:06:02.636" v="853" actId="1076"/>
          <ac:picMkLst>
            <pc:docMk/>
            <pc:sldMk cId="0" sldId="265"/>
            <ac:picMk id="417" creationId="{00000000-0000-0000-0000-000000000000}"/>
          </ac:picMkLst>
        </pc:picChg>
      </pc:sldChg>
      <pc:sldChg chg="del">
        <pc:chgData name="Pavel Podrazký" userId="daa4b3d0bd9486d0" providerId="LiveId" clId="{8B5E59A0-5208-4EB6-8F75-E781FD578893}" dt="2021-03-18T18:44:40.970" v="3508" actId="47"/>
        <pc:sldMkLst>
          <pc:docMk/>
          <pc:sldMk cId="0" sldId="266"/>
        </pc:sldMkLst>
      </pc:sldChg>
      <pc:sldChg chg="del">
        <pc:chgData name="Pavel Podrazký" userId="daa4b3d0bd9486d0" providerId="LiveId" clId="{8B5E59A0-5208-4EB6-8F75-E781FD578893}" dt="2021-03-18T18:44:41.748" v="3509" actId="47"/>
        <pc:sldMkLst>
          <pc:docMk/>
          <pc:sldMk cId="0" sldId="267"/>
        </pc:sldMkLst>
      </pc:sldChg>
      <pc:sldChg chg="del">
        <pc:chgData name="Pavel Podrazký" userId="daa4b3d0bd9486d0" providerId="LiveId" clId="{8B5E59A0-5208-4EB6-8F75-E781FD578893}" dt="2021-03-18T18:44:42.320" v="3510" actId="47"/>
        <pc:sldMkLst>
          <pc:docMk/>
          <pc:sldMk cId="0" sldId="268"/>
        </pc:sldMkLst>
      </pc:sldChg>
      <pc:sldChg chg="modSp del mod">
        <pc:chgData name="Pavel Podrazký" userId="daa4b3d0bd9486d0" providerId="LiveId" clId="{8B5E59A0-5208-4EB6-8F75-E781FD578893}" dt="2021-03-18T18:44:43.275" v="3511" actId="47"/>
        <pc:sldMkLst>
          <pc:docMk/>
          <pc:sldMk cId="0" sldId="269"/>
        </pc:sldMkLst>
        <pc:spChg chg="mod">
          <ac:chgData name="Pavel Podrazký" userId="daa4b3d0bd9486d0" providerId="LiveId" clId="{8B5E59A0-5208-4EB6-8F75-E781FD578893}" dt="2021-03-18T14:05:51.833" v="851" actId="1076"/>
          <ac:spMkLst>
            <pc:docMk/>
            <pc:sldMk cId="0" sldId="269"/>
            <ac:spMk id="445" creationId="{00000000-0000-0000-0000-000000000000}"/>
          </ac:spMkLst>
        </pc:spChg>
      </pc:sldChg>
      <pc:sldChg chg="del">
        <pc:chgData name="Pavel Podrazký" userId="daa4b3d0bd9486d0" providerId="LiveId" clId="{8B5E59A0-5208-4EB6-8F75-E781FD578893}" dt="2021-03-18T18:44:43.816" v="3512" actId="47"/>
        <pc:sldMkLst>
          <pc:docMk/>
          <pc:sldMk cId="0" sldId="270"/>
        </pc:sldMkLst>
      </pc:sldChg>
      <pc:sldChg chg="del">
        <pc:chgData name="Pavel Podrazký" userId="daa4b3d0bd9486d0" providerId="LiveId" clId="{8B5E59A0-5208-4EB6-8F75-E781FD578893}" dt="2021-03-18T18:44:44.924" v="3513" actId="47"/>
        <pc:sldMkLst>
          <pc:docMk/>
          <pc:sldMk cId="0" sldId="271"/>
        </pc:sldMkLst>
      </pc:sldChg>
      <pc:sldChg chg="del">
        <pc:chgData name="Pavel Podrazký" userId="daa4b3d0bd9486d0" providerId="LiveId" clId="{8B5E59A0-5208-4EB6-8F75-E781FD578893}" dt="2021-03-18T18:44:45.723" v="3514" actId="47"/>
        <pc:sldMkLst>
          <pc:docMk/>
          <pc:sldMk cId="0" sldId="272"/>
        </pc:sldMkLst>
      </pc:sldChg>
      <pc:sldChg chg="del">
        <pc:chgData name="Pavel Podrazký" userId="daa4b3d0bd9486d0" providerId="LiveId" clId="{8B5E59A0-5208-4EB6-8F75-E781FD578893}" dt="2021-03-18T18:44:47.263" v="3515" actId="47"/>
        <pc:sldMkLst>
          <pc:docMk/>
          <pc:sldMk cId="0" sldId="273"/>
        </pc:sldMkLst>
      </pc:sldChg>
      <pc:sldChg chg="del">
        <pc:chgData name="Pavel Podrazký" userId="daa4b3d0bd9486d0" providerId="LiveId" clId="{8B5E59A0-5208-4EB6-8F75-E781FD578893}" dt="2021-03-18T18:44:47.950" v="3516" actId="47"/>
        <pc:sldMkLst>
          <pc:docMk/>
          <pc:sldMk cId="0" sldId="274"/>
        </pc:sldMkLst>
      </pc:sldChg>
      <pc:sldChg chg="del">
        <pc:chgData name="Pavel Podrazký" userId="daa4b3d0bd9486d0" providerId="LiveId" clId="{8B5E59A0-5208-4EB6-8F75-E781FD578893}" dt="2021-03-18T18:44:48.758" v="3517" actId="47"/>
        <pc:sldMkLst>
          <pc:docMk/>
          <pc:sldMk cId="0" sldId="275"/>
        </pc:sldMkLst>
      </pc:sldChg>
      <pc:sldChg chg="del">
        <pc:chgData name="Pavel Podrazký" userId="daa4b3d0bd9486d0" providerId="LiveId" clId="{8B5E59A0-5208-4EB6-8F75-E781FD578893}" dt="2021-03-18T18:44:49.821" v="3518" actId="47"/>
        <pc:sldMkLst>
          <pc:docMk/>
          <pc:sldMk cId="0" sldId="276"/>
        </pc:sldMkLst>
      </pc:sldChg>
      <pc:sldChg chg="del">
        <pc:chgData name="Pavel Podrazký" userId="daa4b3d0bd9486d0" providerId="LiveId" clId="{8B5E59A0-5208-4EB6-8F75-E781FD578893}" dt="2021-03-18T18:44:50.304" v="3519" actId="47"/>
        <pc:sldMkLst>
          <pc:docMk/>
          <pc:sldMk cId="0" sldId="277"/>
        </pc:sldMkLst>
      </pc:sldChg>
      <pc:sldChg chg="modSp del mod">
        <pc:chgData name="Pavel Podrazký" userId="daa4b3d0bd9486d0" providerId="LiveId" clId="{8B5E59A0-5208-4EB6-8F75-E781FD578893}" dt="2021-03-18T18:44:50.947" v="3520" actId="47"/>
        <pc:sldMkLst>
          <pc:docMk/>
          <pc:sldMk cId="0" sldId="278"/>
        </pc:sldMkLst>
        <pc:picChg chg="mod">
          <ac:chgData name="Pavel Podrazký" userId="daa4b3d0bd9486d0" providerId="LiveId" clId="{8B5E59A0-5208-4EB6-8F75-E781FD578893}" dt="2021-03-18T13:48:18.621" v="317" actId="1076"/>
          <ac:picMkLst>
            <pc:docMk/>
            <pc:sldMk cId="0" sldId="278"/>
            <ac:picMk id="586" creationId="{00000000-0000-0000-0000-000000000000}"/>
          </ac:picMkLst>
        </pc:picChg>
      </pc:sldChg>
      <pc:sldChg chg="modSp mod modAnim">
        <pc:chgData name="Pavel Podrazký" userId="daa4b3d0bd9486d0" providerId="LiveId" clId="{8B5E59A0-5208-4EB6-8F75-E781FD578893}" dt="2021-03-18T18:59:40.714" v="3808" actId="20577"/>
        <pc:sldMkLst>
          <pc:docMk/>
          <pc:sldMk cId="0" sldId="279"/>
        </pc:sldMkLst>
        <pc:spChg chg="mod">
          <ac:chgData name="Pavel Podrazký" userId="daa4b3d0bd9486d0" providerId="LiveId" clId="{8B5E59A0-5208-4EB6-8F75-E781FD578893}" dt="2021-03-18T18:46:30.394" v="3616" actId="20577"/>
          <ac:spMkLst>
            <pc:docMk/>
            <pc:sldMk cId="0" sldId="279"/>
            <ac:spMk id="592" creationId="{00000000-0000-0000-0000-000000000000}"/>
          </ac:spMkLst>
        </pc:spChg>
        <pc:spChg chg="mod">
          <ac:chgData name="Pavel Podrazký" userId="daa4b3d0bd9486d0" providerId="LiveId" clId="{8B5E59A0-5208-4EB6-8F75-E781FD578893}" dt="2021-03-18T18:59:40.714" v="3808" actId="20577"/>
          <ac:spMkLst>
            <pc:docMk/>
            <pc:sldMk cId="0" sldId="279"/>
            <ac:spMk id="593" creationId="{00000000-0000-0000-0000-000000000000}"/>
          </ac:spMkLst>
        </pc:spChg>
      </pc:sldChg>
      <pc:sldChg chg="modSp mod ord modAnim">
        <pc:chgData name="Pavel Podrazký" userId="daa4b3d0bd9486d0" providerId="LiveId" clId="{8B5E59A0-5208-4EB6-8F75-E781FD578893}" dt="2021-03-19T10:52:13.801" v="3903" actId="20577"/>
        <pc:sldMkLst>
          <pc:docMk/>
          <pc:sldMk cId="0" sldId="280"/>
        </pc:sldMkLst>
        <pc:spChg chg="mod">
          <ac:chgData name="Pavel Podrazký" userId="daa4b3d0bd9486d0" providerId="LiveId" clId="{8B5E59A0-5208-4EB6-8F75-E781FD578893}" dt="2021-03-18T18:59:20.481" v="3796" actId="1076"/>
          <ac:spMkLst>
            <pc:docMk/>
            <pc:sldMk cId="0" sldId="280"/>
            <ac:spMk id="600" creationId="{00000000-0000-0000-0000-000000000000}"/>
          </ac:spMkLst>
        </pc:spChg>
        <pc:spChg chg="mod">
          <ac:chgData name="Pavel Podrazký" userId="daa4b3d0bd9486d0" providerId="LiveId" clId="{8B5E59A0-5208-4EB6-8F75-E781FD578893}" dt="2021-03-19T10:52:13.801" v="3903" actId="20577"/>
          <ac:spMkLst>
            <pc:docMk/>
            <pc:sldMk cId="0" sldId="280"/>
            <ac:spMk id="601" creationId="{00000000-0000-0000-0000-000000000000}"/>
          </ac:spMkLst>
        </pc:spChg>
      </pc:sldChg>
      <pc:sldChg chg="del">
        <pc:chgData name="Pavel Podrazký" userId="daa4b3d0bd9486d0" providerId="LiveId" clId="{8B5E59A0-5208-4EB6-8F75-E781FD578893}" dt="2021-03-19T10:47:05.733" v="3826" actId="2696"/>
        <pc:sldMkLst>
          <pc:docMk/>
          <pc:sldMk cId="0" sldId="281"/>
        </pc:sldMkLst>
      </pc:sldChg>
      <pc:sldChg chg="del">
        <pc:chgData name="Pavel Podrazký" userId="daa4b3d0bd9486d0" providerId="LiveId" clId="{8B5E59A0-5208-4EB6-8F75-E781FD578893}" dt="2021-03-18T19:00:38.099" v="3815" actId="18676"/>
        <pc:sldMkLst>
          <pc:docMk/>
          <pc:sldMk cId="0" sldId="282"/>
        </pc:sldMkLst>
      </pc:sldChg>
      <pc:sldChg chg="del">
        <pc:chgData name="Pavel Podrazký" userId="daa4b3d0bd9486d0" providerId="LiveId" clId="{8B5E59A0-5208-4EB6-8F75-E781FD578893}" dt="2021-03-18T19:00:38.099" v="3815" actId="18676"/>
        <pc:sldMkLst>
          <pc:docMk/>
          <pc:sldMk cId="0" sldId="283"/>
        </pc:sldMkLst>
      </pc:sldChg>
      <pc:sldChg chg="del">
        <pc:chgData name="Pavel Podrazký" userId="daa4b3d0bd9486d0" providerId="LiveId" clId="{8B5E59A0-5208-4EB6-8F75-E781FD578893}" dt="2021-03-18T19:00:38.099" v="3815" actId="18676"/>
        <pc:sldMkLst>
          <pc:docMk/>
          <pc:sldMk cId="0" sldId="284"/>
        </pc:sldMkLst>
      </pc:sldChg>
      <pc:sldChg chg="del">
        <pc:chgData name="Pavel Podrazký" userId="daa4b3d0bd9486d0" providerId="LiveId" clId="{8B5E59A0-5208-4EB6-8F75-E781FD578893}" dt="2021-03-18T19:00:38.099" v="3815" actId="18676"/>
        <pc:sldMkLst>
          <pc:docMk/>
          <pc:sldMk cId="0" sldId="285"/>
        </pc:sldMkLst>
      </pc:sldChg>
      <pc:sldChg chg="del">
        <pc:chgData name="Pavel Podrazký" userId="daa4b3d0bd9486d0" providerId="LiveId" clId="{8B5E59A0-5208-4EB6-8F75-E781FD578893}" dt="2021-03-18T19:00:38.099" v="3815" actId="18676"/>
        <pc:sldMkLst>
          <pc:docMk/>
          <pc:sldMk cId="0" sldId="286"/>
        </pc:sldMkLst>
      </pc:sldChg>
      <pc:sldChg chg="del">
        <pc:chgData name="Pavel Podrazký" userId="daa4b3d0bd9486d0" providerId="LiveId" clId="{8B5E59A0-5208-4EB6-8F75-E781FD578893}" dt="2021-03-18T19:00:38.099" v="3815" actId="18676"/>
        <pc:sldMkLst>
          <pc:docMk/>
          <pc:sldMk cId="0" sldId="287"/>
        </pc:sldMkLst>
      </pc:sldChg>
      <pc:sldChg chg="del">
        <pc:chgData name="Pavel Podrazký" userId="daa4b3d0bd9486d0" providerId="LiveId" clId="{8B5E59A0-5208-4EB6-8F75-E781FD578893}" dt="2021-03-18T19:00:38.099" v="3815" actId="18676"/>
        <pc:sldMkLst>
          <pc:docMk/>
          <pc:sldMk cId="0" sldId="288"/>
        </pc:sldMkLst>
      </pc:sldChg>
      <pc:sldChg chg="del">
        <pc:chgData name="Pavel Podrazký" userId="daa4b3d0bd9486d0" providerId="LiveId" clId="{8B5E59A0-5208-4EB6-8F75-E781FD578893}" dt="2021-03-18T19:00:38.099" v="3815" actId="18676"/>
        <pc:sldMkLst>
          <pc:docMk/>
          <pc:sldMk cId="0" sldId="289"/>
        </pc:sldMkLst>
      </pc:sldChg>
      <pc:sldChg chg="del">
        <pc:chgData name="Pavel Podrazký" userId="daa4b3d0bd9486d0" providerId="LiveId" clId="{8B5E59A0-5208-4EB6-8F75-E781FD578893}" dt="2021-03-18T19:00:38.099" v="3815" actId="18676"/>
        <pc:sldMkLst>
          <pc:docMk/>
          <pc:sldMk cId="0" sldId="290"/>
        </pc:sldMkLst>
      </pc:sldChg>
      <pc:sldChg chg="del">
        <pc:chgData name="Pavel Podrazký" userId="daa4b3d0bd9486d0" providerId="LiveId" clId="{8B5E59A0-5208-4EB6-8F75-E781FD578893}" dt="2021-03-18T19:00:38.099" v="3815" actId="18676"/>
        <pc:sldMkLst>
          <pc:docMk/>
          <pc:sldMk cId="0" sldId="291"/>
        </pc:sldMkLst>
      </pc:sldChg>
      <pc:sldChg chg="del">
        <pc:chgData name="Pavel Podrazký" userId="daa4b3d0bd9486d0" providerId="LiveId" clId="{8B5E59A0-5208-4EB6-8F75-E781FD578893}" dt="2021-03-18T19:00:38.099" v="3815" actId="18676"/>
        <pc:sldMkLst>
          <pc:docMk/>
          <pc:sldMk cId="0" sldId="292"/>
        </pc:sldMkLst>
      </pc:sldChg>
      <pc:sldChg chg="del">
        <pc:chgData name="Pavel Podrazký" userId="daa4b3d0bd9486d0" providerId="LiveId" clId="{8B5E59A0-5208-4EB6-8F75-E781FD578893}" dt="2021-03-18T19:00:38.099" v="3815" actId="18676"/>
        <pc:sldMkLst>
          <pc:docMk/>
          <pc:sldMk cId="0" sldId="293"/>
        </pc:sldMkLst>
      </pc:sldChg>
      <pc:sldChg chg="del">
        <pc:chgData name="Pavel Podrazký" userId="daa4b3d0bd9486d0" providerId="LiveId" clId="{8B5E59A0-5208-4EB6-8F75-E781FD578893}" dt="2021-03-18T19:00:38.099" v="3815" actId="18676"/>
        <pc:sldMkLst>
          <pc:docMk/>
          <pc:sldMk cId="0" sldId="294"/>
        </pc:sldMkLst>
      </pc:sldChg>
      <pc:sldChg chg="del">
        <pc:chgData name="Pavel Podrazký" userId="daa4b3d0bd9486d0" providerId="LiveId" clId="{8B5E59A0-5208-4EB6-8F75-E781FD578893}" dt="2021-03-18T19:00:38.099" v="3815" actId="18676"/>
        <pc:sldMkLst>
          <pc:docMk/>
          <pc:sldMk cId="0" sldId="295"/>
        </pc:sldMkLst>
      </pc:sldChg>
      <pc:sldChg chg="new add del">
        <pc:chgData name="Pavel Podrazký" userId="daa4b3d0bd9486d0" providerId="LiveId" clId="{8B5E59A0-5208-4EB6-8F75-E781FD578893}" dt="2021-03-18T12:36:57.618" v="16" actId="680"/>
        <pc:sldMkLst>
          <pc:docMk/>
          <pc:sldMk cId="542799334" sldId="296"/>
        </pc:sldMkLst>
      </pc:sldChg>
      <pc:sldChg chg="addSp delSp modSp new mod modAnim chgLayout">
        <pc:chgData name="Pavel Podrazký" userId="daa4b3d0bd9486d0" providerId="LiveId" clId="{8B5E59A0-5208-4EB6-8F75-E781FD578893}" dt="2021-03-18T19:20:35.182" v="3816"/>
        <pc:sldMkLst>
          <pc:docMk/>
          <pc:sldMk cId="1729053563" sldId="296"/>
        </pc:sldMkLst>
        <pc:spChg chg="del">
          <ac:chgData name="Pavel Podrazký" userId="daa4b3d0bd9486d0" providerId="LiveId" clId="{8B5E59A0-5208-4EB6-8F75-E781FD578893}" dt="2021-03-18T14:07:30.552" v="855" actId="21"/>
          <ac:spMkLst>
            <pc:docMk/>
            <pc:sldMk cId="1729053563" sldId="296"/>
            <ac:spMk id="2" creationId="{89CCB77F-549A-4768-8268-04A86B00C437}"/>
          </ac:spMkLst>
        </pc:spChg>
        <pc:spChg chg="del mod">
          <ac:chgData name="Pavel Podrazký" userId="daa4b3d0bd9486d0" providerId="LiveId" clId="{8B5E59A0-5208-4EB6-8F75-E781FD578893}" dt="2021-03-18T14:08:09.631" v="860" actId="700"/>
          <ac:spMkLst>
            <pc:docMk/>
            <pc:sldMk cId="1729053563" sldId="296"/>
            <ac:spMk id="3" creationId="{E759C814-14CB-415F-B3F2-9C6047DDFC66}"/>
          </ac:spMkLst>
        </pc:spChg>
        <pc:spChg chg="del mod">
          <ac:chgData name="Pavel Podrazký" userId="daa4b3d0bd9486d0" providerId="LiveId" clId="{8B5E59A0-5208-4EB6-8F75-E781FD578893}" dt="2021-03-18T14:08:09.631" v="860" actId="700"/>
          <ac:spMkLst>
            <pc:docMk/>
            <pc:sldMk cId="1729053563" sldId="296"/>
            <ac:spMk id="4" creationId="{89226460-0BFB-4BE5-9967-E53CA7D55AB6}"/>
          </ac:spMkLst>
        </pc:spChg>
        <pc:spChg chg="mod ord">
          <ac:chgData name="Pavel Podrazký" userId="daa4b3d0bd9486d0" providerId="LiveId" clId="{8B5E59A0-5208-4EB6-8F75-E781FD578893}" dt="2021-03-18T14:08:09.631" v="860" actId="700"/>
          <ac:spMkLst>
            <pc:docMk/>
            <pc:sldMk cId="1729053563" sldId="296"/>
            <ac:spMk id="5" creationId="{768D514A-3FB5-46D5-9599-0C37CCFFDEC6}"/>
          </ac:spMkLst>
        </pc:spChg>
        <pc:spChg chg="add del mod ord">
          <ac:chgData name="Pavel Podrazký" userId="daa4b3d0bd9486d0" providerId="LiveId" clId="{8B5E59A0-5208-4EB6-8F75-E781FD578893}" dt="2021-03-18T14:09:31.209" v="864" actId="21"/>
          <ac:spMkLst>
            <pc:docMk/>
            <pc:sldMk cId="1729053563" sldId="296"/>
            <ac:spMk id="6" creationId="{65C6C195-54DB-400F-89AC-74BC4E7FACCD}"/>
          </ac:spMkLst>
        </pc:spChg>
        <pc:spChg chg="add mod ord">
          <ac:chgData name="Pavel Podrazký" userId="daa4b3d0bd9486d0" providerId="LiveId" clId="{8B5E59A0-5208-4EB6-8F75-E781FD578893}" dt="2021-03-18T14:17:05.493" v="1141" actId="20577"/>
          <ac:spMkLst>
            <pc:docMk/>
            <pc:sldMk cId="1729053563" sldId="296"/>
            <ac:spMk id="7" creationId="{C26F4810-A595-4F96-8254-DD6C81BAAAC7}"/>
          </ac:spMkLst>
        </pc:spChg>
        <pc:spChg chg="add mod ord">
          <ac:chgData name="Pavel Podrazký" userId="daa4b3d0bd9486d0" providerId="LiveId" clId="{8B5E59A0-5208-4EB6-8F75-E781FD578893}" dt="2021-03-18T14:21:44.629" v="1330" actId="20577"/>
          <ac:spMkLst>
            <pc:docMk/>
            <pc:sldMk cId="1729053563" sldId="296"/>
            <ac:spMk id="8" creationId="{9DF7F4BF-3016-4A01-8043-3AADB0259225}"/>
          </ac:spMkLst>
        </pc:spChg>
        <pc:spChg chg="add mod">
          <ac:chgData name="Pavel Podrazký" userId="daa4b3d0bd9486d0" providerId="LiveId" clId="{8B5E59A0-5208-4EB6-8F75-E781FD578893}" dt="2021-03-18T14:13:22.066" v="945" actId="255"/>
          <ac:spMkLst>
            <pc:docMk/>
            <pc:sldMk cId="1729053563" sldId="296"/>
            <ac:spMk id="9" creationId="{95AE6EF5-1286-4837-A3D7-B0554CEB6E31}"/>
          </ac:spMkLst>
        </pc:spChg>
        <pc:spChg chg="add del mod">
          <ac:chgData name="Pavel Podrazký" userId="daa4b3d0bd9486d0" providerId="LiveId" clId="{8B5E59A0-5208-4EB6-8F75-E781FD578893}" dt="2021-03-18T14:10:44.337" v="872"/>
          <ac:spMkLst>
            <pc:docMk/>
            <pc:sldMk cId="1729053563" sldId="296"/>
            <ac:spMk id="10" creationId="{FEA80657-A1B1-46D5-B0FB-3C63413B9862}"/>
          </ac:spMkLst>
        </pc:spChg>
        <pc:spChg chg="add mod">
          <ac:chgData name="Pavel Podrazký" userId="daa4b3d0bd9486d0" providerId="LiveId" clId="{8B5E59A0-5208-4EB6-8F75-E781FD578893}" dt="2021-03-18T14:13:36.083" v="949" actId="1076"/>
          <ac:spMkLst>
            <pc:docMk/>
            <pc:sldMk cId="1729053563" sldId="296"/>
            <ac:spMk id="11" creationId="{0FD84DA4-7CF6-4498-BBC3-F530035ED55B}"/>
          </ac:spMkLst>
        </pc:spChg>
        <pc:spChg chg="add del mod">
          <ac:chgData name="Pavel Podrazký" userId="daa4b3d0bd9486d0" providerId="LiveId" clId="{8B5E59A0-5208-4EB6-8F75-E781FD578893}" dt="2021-03-18T14:13:28.693" v="948"/>
          <ac:spMkLst>
            <pc:docMk/>
            <pc:sldMk cId="1729053563" sldId="296"/>
            <ac:spMk id="12" creationId="{21B9D027-AD9E-4B01-8098-9A9C1A121D85}"/>
          </ac:spMkLst>
        </pc:spChg>
        <pc:spChg chg="add mod">
          <ac:chgData name="Pavel Podrazký" userId="daa4b3d0bd9486d0" providerId="LiveId" clId="{8B5E59A0-5208-4EB6-8F75-E781FD578893}" dt="2021-03-18T14:14:15.629" v="971" actId="1076"/>
          <ac:spMkLst>
            <pc:docMk/>
            <pc:sldMk cId="1729053563" sldId="296"/>
            <ac:spMk id="13" creationId="{B33F6469-934D-4E2B-82B5-3211D456A856}"/>
          </ac:spMkLst>
        </pc:spChg>
      </pc:sldChg>
      <pc:sldChg chg="addSp delSp modSp new mod delAnim modAnim">
        <pc:chgData name="Pavel Podrazký" userId="daa4b3d0bd9486d0" providerId="LiveId" clId="{8B5E59A0-5208-4EB6-8F75-E781FD578893}" dt="2021-03-18T18:58:01.953" v="3787"/>
        <pc:sldMkLst>
          <pc:docMk/>
          <pc:sldMk cId="1978732031" sldId="297"/>
        </pc:sldMkLst>
        <pc:spChg chg="mod">
          <ac:chgData name="Pavel Podrazký" userId="daa4b3d0bd9486d0" providerId="LiveId" clId="{8B5E59A0-5208-4EB6-8F75-E781FD578893}" dt="2021-03-18T14:28:54.268" v="1342" actId="20577"/>
          <ac:spMkLst>
            <pc:docMk/>
            <pc:sldMk cId="1978732031" sldId="297"/>
            <ac:spMk id="2" creationId="{B501AA53-B604-4E61-8152-2793F7120EEB}"/>
          </ac:spMkLst>
        </pc:spChg>
        <pc:spChg chg="mod">
          <ac:chgData name="Pavel Podrazký" userId="daa4b3d0bd9486d0" providerId="LiveId" clId="{8B5E59A0-5208-4EB6-8F75-E781FD578893}" dt="2021-03-18T18:56:46.431" v="3777" actId="20577"/>
          <ac:spMkLst>
            <pc:docMk/>
            <pc:sldMk cId="1978732031" sldId="297"/>
            <ac:spMk id="3" creationId="{A8E8A9BD-F789-4D9E-BC5C-606F2FA04870}"/>
          </ac:spMkLst>
        </pc:spChg>
        <pc:spChg chg="add del mod">
          <ac:chgData name="Pavel Podrazký" userId="daa4b3d0bd9486d0" providerId="LiveId" clId="{8B5E59A0-5208-4EB6-8F75-E781FD578893}" dt="2021-03-18T18:57:36.858" v="3778" actId="21"/>
          <ac:spMkLst>
            <pc:docMk/>
            <pc:sldMk cId="1978732031" sldId="297"/>
            <ac:spMk id="7" creationId="{F8AFCF76-232E-40F3-AC8D-38970CC803B6}"/>
          </ac:spMkLst>
        </pc:spChg>
        <pc:picChg chg="add mod">
          <ac:chgData name="Pavel Podrazký" userId="daa4b3d0bd9486d0" providerId="LiveId" clId="{8B5E59A0-5208-4EB6-8F75-E781FD578893}" dt="2021-03-18T18:13:12.803" v="3259" actId="1076"/>
          <ac:picMkLst>
            <pc:docMk/>
            <pc:sldMk cId="1978732031" sldId="297"/>
            <ac:picMk id="6" creationId="{DFF9D80A-AF56-497D-9244-DC3A2FDA439F}"/>
          </ac:picMkLst>
        </pc:picChg>
        <pc:picChg chg="add mod">
          <ac:chgData name="Pavel Podrazký" userId="daa4b3d0bd9486d0" providerId="LiveId" clId="{8B5E59A0-5208-4EB6-8F75-E781FD578893}" dt="2021-03-18T18:57:49.613" v="3784" actId="962"/>
          <ac:picMkLst>
            <pc:docMk/>
            <pc:sldMk cId="1978732031" sldId="297"/>
            <ac:picMk id="9" creationId="{8515C2E4-48BA-4D4C-834C-74E42333408F}"/>
          </ac:picMkLst>
        </pc:picChg>
        <pc:picChg chg="add mod">
          <ac:chgData name="Pavel Podrazký" userId="daa4b3d0bd9486d0" providerId="LiveId" clId="{8B5E59A0-5208-4EB6-8F75-E781FD578893}" dt="2021-03-18T18:57:49.612" v="3783" actId="27614"/>
          <ac:picMkLst>
            <pc:docMk/>
            <pc:sldMk cId="1978732031" sldId="297"/>
            <ac:picMk id="11" creationId="{D39DAD03-1B46-4468-B20F-EC851F68E41A}"/>
          </ac:picMkLst>
        </pc:picChg>
      </pc:sldChg>
      <pc:sldChg chg="modSp new mod modAnim">
        <pc:chgData name="Pavel Podrazký" userId="daa4b3d0bd9486d0" providerId="LiveId" clId="{8B5E59A0-5208-4EB6-8F75-E781FD578893}" dt="2021-03-18T18:00:30.080" v="3211"/>
        <pc:sldMkLst>
          <pc:docMk/>
          <pc:sldMk cId="1675408423" sldId="298"/>
        </pc:sldMkLst>
        <pc:spChg chg="mod">
          <ac:chgData name="Pavel Podrazký" userId="daa4b3d0bd9486d0" providerId="LiveId" clId="{8B5E59A0-5208-4EB6-8F75-E781FD578893}" dt="2021-03-18T14:29:54.979" v="1400" actId="20577"/>
          <ac:spMkLst>
            <pc:docMk/>
            <pc:sldMk cId="1675408423" sldId="298"/>
            <ac:spMk id="2" creationId="{847334CB-5B58-430F-AF30-C6E506775753}"/>
          </ac:spMkLst>
        </pc:spChg>
        <pc:spChg chg="mod">
          <ac:chgData name="Pavel Podrazký" userId="daa4b3d0bd9486d0" providerId="LiveId" clId="{8B5E59A0-5208-4EB6-8F75-E781FD578893}" dt="2021-03-18T14:37:01.417" v="1602" actId="20577"/>
          <ac:spMkLst>
            <pc:docMk/>
            <pc:sldMk cId="1675408423" sldId="298"/>
            <ac:spMk id="3" creationId="{37AF57B4-C1DC-4140-B561-2E2671AEE7B9}"/>
          </ac:spMkLst>
        </pc:spChg>
      </pc:sldChg>
      <pc:sldChg chg="modSp new mod modAnim">
        <pc:chgData name="Pavel Podrazký" userId="daa4b3d0bd9486d0" providerId="LiveId" clId="{8B5E59A0-5208-4EB6-8F75-E781FD578893}" dt="2021-03-19T10:45:31.533" v="3825" actId="20577"/>
        <pc:sldMkLst>
          <pc:docMk/>
          <pc:sldMk cId="2918172034" sldId="299"/>
        </pc:sldMkLst>
        <pc:spChg chg="mod">
          <ac:chgData name="Pavel Podrazký" userId="daa4b3d0bd9486d0" providerId="LiveId" clId="{8B5E59A0-5208-4EB6-8F75-E781FD578893}" dt="2021-03-18T15:04:26.881" v="2125" actId="20577"/>
          <ac:spMkLst>
            <pc:docMk/>
            <pc:sldMk cId="2918172034" sldId="299"/>
            <ac:spMk id="2" creationId="{8C1337FC-8C97-4F42-B491-96D35FB58D11}"/>
          </ac:spMkLst>
        </pc:spChg>
        <pc:spChg chg="mod">
          <ac:chgData name="Pavel Podrazký" userId="daa4b3d0bd9486d0" providerId="LiveId" clId="{8B5E59A0-5208-4EB6-8F75-E781FD578893}" dt="2021-03-19T10:45:31.533" v="3825" actId="20577"/>
          <ac:spMkLst>
            <pc:docMk/>
            <pc:sldMk cId="2918172034" sldId="299"/>
            <ac:spMk id="3" creationId="{D18D202D-22EC-4E74-80FA-AEF109994F7C}"/>
          </ac:spMkLst>
        </pc:spChg>
      </pc:sldChg>
      <pc:sldChg chg="addSp delSp modSp new mod modAnim">
        <pc:chgData name="Pavel Podrazký" userId="daa4b3d0bd9486d0" providerId="LiveId" clId="{8B5E59A0-5208-4EB6-8F75-E781FD578893}" dt="2021-03-18T18:22:45.272" v="3348"/>
        <pc:sldMkLst>
          <pc:docMk/>
          <pc:sldMk cId="1335683586" sldId="300"/>
        </pc:sldMkLst>
        <pc:spChg chg="add mod">
          <ac:chgData name="Pavel Podrazký" userId="daa4b3d0bd9486d0" providerId="LiveId" clId="{8B5E59A0-5208-4EB6-8F75-E781FD578893}" dt="2021-03-18T18:09:00.349" v="3228" actId="115"/>
          <ac:spMkLst>
            <pc:docMk/>
            <pc:sldMk cId="1335683586" sldId="300"/>
            <ac:spMk id="3" creationId="{1867076A-CE86-42BD-8E1A-39926DFEBDF6}"/>
          </ac:spMkLst>
        </pc:spChg>
        <pc:spChg chg="add mod">
          <ac:chgData name="Pavel Podrazký" userId="daa4b3d0bd9486d0" providerId="LiveId" clId="{8B5E59A0-5208-4EB6-8F75-E781FD578893}" dt="2021-03-18T15:14:53.513" v="2469" actId="164"/>
          <ac:spMkLst>
            <pc:docMk/>
            <pc:sldMk cId="1335683586" sldId="300"/>
            <ac:spMk id="4" creationId="{A20EA76D-AF7B-43C6-8847-0BDAD7D426DC}"/>
          </ac:spMkLst>
        </pc:spChg>
        <pc:spChg chg="add mod">
          <ac:chgData name="Pavel Podrazký" userId="daa4b3d0bd9486d0" providerId="LiveId" clId="{8B5E59A0-5208-4EB6-8F75-E781FD578893}" dt="2021-03-18T15:14:53.513" v="2469" actId="164"/>
          <ac:spMkLst>
            <pc:docMk/>
            <pc:sldMk cId="1335683586" sldId="300"/>
            <ac:spMk id="5" creationId="{481FC378-0164-49DF-B26B-8080573644DD}"/>
          </ac:spMkLst>
        </pc:spChg>
        <pc:spChg chg="add mod">
          <ac:chgData name="Pavel Podrazký" userId="daa4b3d0bd9486d0" providerId="LiveId" clId="{8B5E59A0-5208-4EB6-8F75-E781FD578893}" dt="2021-03-18T15:19:05.338" v="2532" actId="20577"/>
          <ac:spMkLst>
            <pc:docMk/>
            <pc:sldMk cId="1335683586" sldId="300"/>
            <ac:spMk id="6" creationId="{28379D8E-C870-4F21-ABB3-5D9A16F0B86B}"/>
          </ac:spMkLst>
        </pc:spChg>
        <pc:spChg chg="add mod">
          <ac:chgData name="Pavel Podrazký" userId="daa4b3d0bd9486d0" providerId="LiveId" clId="{8B5E59A0-5208-4EB6-8F75-E781FD578893}" dt="2021-03-18T15:14:53.513" v="2469" actId="164"/>
          <ac:spMkLst>
            <pc:docMk/>
            <pc:sldMk cId="1335683586" sldId="300"/>
            <ac:spMk id="7" creationId="{226D95DA-63A9-4614-AF0B-7E276C3C176A}"/>
          </ac:spMkLst>
        </pc:spChg>
        <pc:spChg chg="add mod">
          <ac:chgData name="Pavel Podrazký" userId="daa4b3d0bd9486d0" providerId="LiveId" clId="{8B5E59A0-5208-4EB6-8F75-E781FD578893}" dt="2021-03-18T15:14:53.513" v="2469" actId="164"/>
          <ac:spMkLst>
            <pc:docMk/>
            <pc:sldMk cId="1335683586" sldId="300"/>
            <ac:spMk id="8" creationId="{1C03B43B-860E-4373-A8D5-039FA7AB3158}"/>
          </ac:spMkLst>
        </pc:spChg>
        <pc:spChg chg="add mod">
          <ac:chgData name="Pavel Podrazký" userId="daa4b3d0bd9486d0" providerId="LiveId" clId="{8B5E59A0-5208-4EB6-8F75-E781FD578893}" dt="2021-03-18T15:14:53.513" v="2469" actId="164"/>
          <ac:spMkLst>
            <pc:docMk/>
            <pc:sldMk cId="1335683586" sldId="300"/>
            <ac:spMk id="9" creationId="{BFFA29B1-A7EE-4904-B134-32457751576B}"/>
          </ac:spMkLst>
        </pc:spChg>
        <pc:spChg chg="add mod">
          <ac:chgData name="Pavel Podrazký" userId="daa4b3d0bd9486d0" providerId="LiveId" clId="{8B5E59A0-5208-4EB6-8F75-E781FD578893}" dt="2021-03-18T15:19:14.026" v="2533" actId="164"/>
          <ac:spMkLst>
            <pc:docMk/>
            <pc:sldMk cId="1335683586" sldId="300"/>
            <ac:spMk id="35" creationId="{22601BBC-6668-4D0A-856C-F4C1279F99D8}"/>
          </ac:spMkLst>
        </pc:spChg>
        <pc:spChg chg="add mod">
          <ac:chgData name="Pavel Podrazký" userId="daa4b3d0bd9486d0" providerId="LiveId" clId="{8B5E59A0-5208-4EB6-8F75-E781FD578893}" dt="2021-03-18T15:19:14.026" v="2533" actId="164"/>
          <ac:spMkLst>
            <pc:docMk/>
            <pc:sldMk cId="1335683586" sldId="300"/>
            <ac:spMk id="36" creationId="{F65B8F5C-BB2C-4B5C-9BBC-5542DCD0FB23}"/>
          </ac:spMkLst>
        </pc:spChg>
        <pc:spChg chg="add mod">
          <ac:chgData name="Pavel Podrazký" userId="daa4b3d0bd9486d0" providerId="LiveId" clId="{8B5E59A0-5208-4EB6-8F75-E781FD578893}" dt="2021-03-18T17:56:19.332" v="3170" actId="20577"/>
          <ac:spMkLst>
            <pc:docMk/>
            <pc:sldMk cId="1335683586" sldId="300"/>
            <ac:spMk id="37" creationId="{78A6AB70-4085-4942-9941-5AD6DA189BB4}"/>
          </ac:spMkLst>
        </pc:spChg>
        <pc:spChg chg="add mod">
          <ac:chgData name="Pavel Podrazký" userId="daa4b3d0bd9486d0" providerId="LiveId" clId="{8B5E59A0-5208-4EB6-8F75-E781FD578893}" dt="2021-03-18T15:19:14.026" v="2533" actId="164"/>
          <ac:spMkLst>
            <pc:docMk/>
            <pc:sldMk cId="1335683586" sldId="300"/>
            <ac:spMk id="38" creationId="{4A247132-EB15-45C6-AE33-2DA55B9D6D87}"/>
          </ac:spMkLst>
        </pc:spChg>
        <pc:spChg chg="add mod">
          <ac:chgData name="Pavel Podrazký" userId="daa4b3d0bd9486d0" providerId="LiveId" clId="{8B5E59A0-5208-4EB6-8F75-E781FD578893}" dt="2021-03-18T15:19:14.026" v="2533" actId="164"/>
          <ac:spMkLst>
            <pc:docMk/>
            <pc:sldMk cId="1335683586" sldId="300"/>
            <ac:spMk id="39" creationId="{DBD3BD64-D6EB-4C8A-BE82-28A5E000A226}"/>
          </ac:spMkLst>
        </pc:spChg>
        <pc:spChg chg="add mod">
          <ac:chgData name="Pavel Podrazký" userId="daa4b3d0bd9486d0" providerId="LiveId" clId="{8B5E59A0-5208-4EB6-8F75-E781FD578893}" dt="2021-03-18T15:21:25.159" v="2537" actId="20577"/>
          <ac:spMkLst>
            <pc:docMk/>
            <pc:sldMk cId="1335683586" sldId="300"/>
            <ac:spMk id="40" creationId="{2D6EF19B-AFB5-4048-8D42-829258E7D3FB}"/>
          </ac:spMkLst>
        </pc:spChg>
        <pc:spChg chg="add mod">
          <ac:chgData name="Pavel Podrazký" userId="daa4b3d0bd9486d0" providerId="LiveId" clId="{8B5E59A0-5208-4EB6-8F75-E781FD578893}" dt="2021-03-18T15:19:14.026" v="2533" actId="164"/>
          <ac:spMkLst>
            <pc:docMk/>
            <pc:sldMk cId="1335683586" sldId="300"/>
            <ac:spMk id="41" creationId="{C22529F3-4953-4732-AE91-EB586EF5649E}"/>
          </ac:spMkLst>
        </pc:spChg>
        <pc:spChg chg="add mod">
          <ac:chgData name="Pavel Podrazký" userId="daa4b3d0bd9486d0" providerId="LiveId" clId="{8B5E59A0-5208-4EB6-8F75-E781FD578893}" dt="2021-03-18T17:44:57.699" v="3047" actId="21"/>
          <ac:spMkLst>
            <pc:docMk/>
            <pc:sldMk cId="1335683586" sldId="300"/>
            <ac:spMk id="44" creationId="{38DB17E0-45CD-494A-B61B-9306132D5D20}"/>
          </ac:spMkLst>
        </pc:spChg>
        <pc:spChg chg="add del mod">
          <ac:chgData name="Pavel Podrazký" userId="daa4b3d0bd9486d0" providerId="LiveId" clId="{8B5E59A0-5208-4EB6-8F75-E781FD578893}" dt="2021-03-18T17:44:56.906" v="3045" actId="767"/>
          <ac:spMkLst>
            <pc:docMk/>
            <pc:sldMk cId="1335683586" sldId="300"/>
            <ac:spMk id="45" creationId="{9EE88C14-E0CF-4ED1-8E13-1C148355253D}"/>
          </ac:spMkLst>
        </pc:spChg>
        <pc:grpChg chg="add mod">
          <ac:chgData name="Pavel Podrazký" userId="daa4b3d0bd9486d0" providerId="LiveId" clId="{8B5E59A0-5208-4EB6-8F75-E781FD578893}" dt="2021-03-18T15:19:14.026" v="2533" actId="164"/>
          <ac:grpSpMkLst>
            <pc:docMk/>
            <pc:sldMk cId="1335683586" sldId="300"/>
            <ac:grpSpMk id="34" creationId="{086A0FF6-22AA-48CF-80E4-9625E8D99E7E}"/>
          </ac:grpSpMkLst>
        </pc:grpChg>
        <pc:grpChg chg="add mod">
          <ac:chgData name="Pavel Podrazký" userId="daa4b3d0bd9486d0" providerId="LiveId" clId="{8B5E59A0-5208-4EB6-8F75-E781FD578893}" dt="2021-03-18T15:21:19.509" v="2535" actId="1076"/>
          <ac:grpSpMkLst>
            <pc:docMk/>
            <pc:sldMk cId="1335683586" sldId="300"/>
            <ac:grpSpMk id="42" creationId="{AFBB41D5-98F7-4448-9F6F-AEAE25E1EFF6}"/>
          </ac:grpSpMkLst>
        </pc:grpChg>
        <pc:graphicFrameChg chg="add mod modGraphic">
          <ac:chgData name="Pavel Podrazký" userId="daa4b3d0bd9486d0" providerId="LiveId" clId="{8B5E59A0-5208-4EB6-8F75-E781FD578893}" dt="2021-03-18T18:16:08.153" v="3278" actId="207"/>
          <ac:graphicFrameMkLst>
            <pc:docMk/>
            <pc:sldMk cId="1335683586" sldId="300"/>
            <ac:graphicFrameMk id="43" creationId="{7F7531EB-9A7A-42E1-BBF7-6450262BC9F1}"/>
          </ac:graphicFrameMkLst>
        </pc:graphicFrameChg>
        <pc:cxnChg chg="add mod">
          <ac:chgData name="Pavel Podrazký" userId="daa4b3d0bd9486d0" providerId="LiveId" clId="{8B5E59A0-5208-4EB6-8F75-E781FD578893}" dt="2021-03-18T15:14:53.513" v="2469" actId="164"/>
          <ac:cxnSpMkLst>
            <pc:docMk/>
            <pc:sldMk cId="1335683586" sldId="300"/>
            <ac:cxnSpMk id="11" creationId="{EAC86AA8-292A-4358-A5EF-0C3EAB10300A}"/>
          </ac:cxnSpMkLst>
        </pc:cxnChg>
        <pc:cxnChg chg="add mod">
          <ac:chgData name="Pavel Podrazký" userId="daa4b3d0bd9486d0" providerId="LiveId" clId="{8B5E59A0-5208-4EB6-8F75-E781FD578893}" dt="2021-03-18T15:14:53.513" v="2469" actId="164"/>
          <ac:cxnSpMkLst>
            <pc:docMk/>
            <pc:sldMk cId="1335683586" sldId="300"/>
            <ac:cxnSpMk id="16" creationId="{D468B817-216F-462A-9528-3E8BD1E370D4}"/>
          </ac:cxnSpMkLst>
        </pc:cxnChg>
        <pc:cxnChg chg="add mod">
          <ac:chgData name="Pavel Podrazký" userId="daa4b3d0bd9486d0" providerId="LiveId" clId="{8B5E59A0-5208-4EB6-8F75-E781FD578893}" dt="2021-03-18T15:14:53.513" v="2469" actId="164"/>
          <ac:cxnSpMkLst>
            <pc:docMk/>
            <pc:sldMk cId="1335683586" sldId="300"/>
            <ac:cxnSpMk id="19" creationId="{A684C46A-F056-4CFF-878D-0316794C388A}"/>
          </ac:cxnSpMkLst>
        </pc:cxnChg>
        <pc:cxnChg chg="add mod">
          <ac:chgData name="Pavel Podrazký" userId="daa4b3d0bd9486d0" providerId="LiveId" clId="{8B5E59A0-5208-4EB6-8F75-E781FD578893}" dt="2021-03-18T15:14:53.513" v="2469" actId="164"/>
          <ac:cxnSpMkLst>
            <pc:docMk/>
            <pc:sldMk cId="1335683586" sldId="300"/>
            <ac:cxnSpMk id="23" creationId="{2C152C9B-2490-4E2D-AED2-A87CE9FFC61D}"/>
          </ac:cxnSpMkLst>
        </pc:cxnChg>
        <pc:cxnChg chg="add mod">
          <ac:chgData name="Pavel Podrazký" userId="daa4b3d0bd9486d0" providerId="LiveId" clId="{8B5E59A0-5208-4EB6-8F75-E781FD578893}" dt="2021-03-18T15:14:53.513" v="2469" actId="164"/>
          <ac:cxnSpMkLst>
            <pc:docMk/>
            <pc:sldMk cId="1335683586" sldId="300"/>
            <ac:cxnSpMk id="26" creationId="{E432EE27-9C47-48EB-AFF4-9B0C8E999D45}"/>
          </ac:cxnSpMkLst>
        </pc:cxnChg>
        <pc:cxnChg chg="add mod">
          <ac:chgData name="Pavel Podrazký" userId="daa4b3d0bd9486d0" providerId="LiveId" clId="{8B5E59A0-5208-4EB6-8F75-E781FD578893}" dt="2021-03-18T15:14:53.513" v="2469" actId="164"/>
          <ac:cxnSpMkLst>
            <pc:docMk/>
            <pc:sldMk cId="1335683586" sldId="300"/>
            <ac:cxnSpMk id="29" creationId="{D69313DF-E3A7-42CC-83A3-5812A02D54CE}"/>
          </ac:cxnSpMkLst>
        </pc:cxnChg>
        <pc:cxnChg chg="add mod">
          <ac:chgData name="Pavel Podrazký" userId="daa4b3d0bd9486d0" providerId="LiveId" clId="{8B5E59A0-5208-4EB6-8F75-E781FD578893}" dt="2021-03-18T15:14:53.513" v="2469" actId="164"/>
          <ac:cxnSpMkLst>
            <pc:docMk/>
            <pc:sldMk cId="1335683586" sldId="300"/>
            <ac:cxnSpMk id="32" creationId="{58593C15-41BE-41E2-B41E-61EEA221AF6D}"/>
          </ac:cxnSpMkLst>
        </pc:cxnChg>
      </pc:sldChg>
      <pc:sldChg chg="modSp add del mod">
        <pc:chgData name="Pavel Podrazký" userId="daa4b3d0bd9486d0" providerId="LiveId" clId="{8B5E59A0-5208-4EB6-8F75-E781FD578893}" dt="2021-03-18T17:27:02.067" v="2797" actId="2696"/>
        <pc:sldMkLst>
          <pc:docMk/>
          <pc:sldMk cId="1690249843" sldId="301"/>
        </pc:sldMkLst>
        <pc:graphicFrameChg chg="mod modGraphic">
          <ac:chgData name="Pavel Podrazký" userId="daa4b3d0bd9486d0" providerId="LiveId" clId="{8B5E59A0-5208-4EB6-8F75-E781FD578893}" dt="2021-03-18T17:24:22.925" v="2764" actId="20577"/>
          <ac:graphicFrameMkLst>
            <pc:docMk/>
            <pc:sldMk cId="1690249843" sldId="301"/>
            <ac:graphicFrameMk id="43" creationId="{7F7531EB-9A7A-42E1-BBF7-6450262BC9F1}"/>
          </ac:graphicFrameMkLst>
        </pc:graphicFrameChg>
      </pc:sldChg>
      <pc:sldChg chg="modSp add mod modAnim">
        <pc:chgData name="Pavel Podrazký" userId="daa4b3d0bd9486d0" providerId="LiveId" clId="{8B5E59A0-5208-4EB6-8F75-E781FD578893}" dt="2021-03-18T18:16:16.208" v="3279" actId="207"/>
        <pc:sldMkLst>
          <pc:docMk/>
          <pc:sldMk cId="2776407227" sldId="302"/>
        </pc:sldMkLst>
        <pc:spChg chg="mod">
          <ac:chgData name="Pavel Podrazký" userId="daa4b3d0bd9486d0" providerId="LiveId" clId="{8B5E59A0-5208-4EB6-8F75-E781FD578893}" dt="2021-03-18T18:08:56.632" v="3227" actId="115"/>
          <ac:spMkLst>
            <pc:docMk/>
            <pc:sldMk cId="2776407227" sldId="302"/>
            <ac:spMk id="4" creationId="{A20EA76D-AF7B-43C6-8847-0BDAD7D426DC}"/>
          </ac:spMkLst>
        </pc:spChg>
        <pc:spChg chg="mod">
          <ac:chgData name="Pavel Podrazký" userId="daa4b3d0bd9486d0" providerId="LiveId" clId="{8B5E59A0-5208-4EB6-8F75-E781FD578893}" dt="2021-03-18T17:56:15.352" v="3166" actId="20577"/>
          <ac:spMkLst>
            <pc:docMk/>
            <pc:sldMk cId="2776407227" sldId="302"/>
            <ac:spMk id="37" creationId="{78A6AB70-4085-4942-9941-5AD6DA189BB4}"/>
          </ac:spMkLst>
        </pc:spChg>
        <pc:spChg chg="mod">
          <ac:chgData name="Pavel Podrazký" userId="daa4b3d0bd9486d0" providerId="LiveId" clId="{8B5E59A0-5208-4EB6-8F75-E781FD578893}" dt="2021-03-18T17:42:47.492" v="3029" actId="20577"/>
          <ac:spMkLst>
            <pc:docMk/>
            <pc:sldMk cId="2776407227" sldId="302"/>
            <ac:spMk id="44" creationId="{38DB17E0-45CD-494A-B61B-9306132D5D20}"/>
          </ac:spMkLst>
        </pc:spChg>
        <pc:graphicFrameChg chg="modGraphic">
          <ac:chgData name="Pavel Podrazký" userId="daa4b3d0bd9486d0" providerId="LiveId" clId="{8B5E59A0-5208-4EB6-8F75-E781FD578893}" dt="2021-03-18T18:16:16.208" v="3279" actId="207"/>
          <ac:graphicFrameMkLst>
            <pc:docMk/>
            <pc:sldMk cId="2776407227" sldId="302"/>
            <ac:graphicFrameMk id="43" creationId="{7F7531EB-9A7A-42E1-BBF7-6450262BC9F1}"/>
          </ac:graphicFrameMkLst>
        </pc:graphicFrameChg>
      </pc:sldChg>
      <pc:sldChg chg="modSp add mod modAnim">
        <pc:chgData name="Pavel Podrazký" userId="daa4b3d0bd9486d0" providerId="LiveId" clId="{8B5E59A0-5208-4EB6-8F75-E781FD578893}" dt="2021-03-18T18:16:24.518" v="3281" actId="207"/>
        <pc:sldMkLst>
          <pc:docMk/>
          <pc:sldMk cId="1868401224" sldId="303"/>
        </pc:sldMkLst>
        <pc:spChg chg="mod">
          <ac:chgData name="Pavel Podrazký" userId="daa4b3d0bd9486d0" providerId="LiveId" clId="{8B5E59A0-5208-4EB6-8F75-E781FD578893}" dt="2021-03-18T17:56:12.919" v="3165" actId="20577"/>
          <ac:spMkLst>
            <pc:docMk/>
            <pc:sldMk cId="1868401224" sldId="303"/>
            <ac:spMk id="37" creationId="{78A6AB70-4085-4942-9941-5AD6DA189BB4}"/>
          </ac:spMkLst>
        </pc:spChg>
        <pc:spChg chg="mod">
          <ac:chgData name="Pavel Podrazký" userId="daa4b3d0bd9486d0" providerId="LiveId" clId="{8B5E59A0-5208-4EB6-8F75-E781FD578893}" dt="2021-03-18T17:46:39.531" v="3069" actId="20577"/>
          <ac:spMkLst>
            <pc:docMk/>
            <pc:sldMk cId="1868401224" sldId="303"/>
            <ac:spMk id="44" creationId="{38DB17E0-45CD-494A-B61B-9306132D5D20}"/>
          </ac:spMkLst>
        </pc:spChg>
        <pc:graphicFrameChg chg="modGraphic">
          <ac:chgData name="Pavel Podrazký" userId="daa4b3d0bd9486d0" providerId="LiveId" clId="{8B5E59A0-5208-4EB6-8F75-E781FD578893}" dt="2021-03-18T18:16:24.518" v="3281" actId="207"/>
          <ac:graphicFrameMkLst>
            <pc:docMk/>
            <pc:sldMk cId="1868401224" sldId="303"/>
            <ac:graphicFrameMk id="43" creationId="{7F7531EB-9A7A-42E1-BBF7-6450262BC9F1}"/>
          </ac:graphicFrameMkLst>
        </pc:graphicFrameChg>
      </pc:sldChg>
      <pc:sldChg chg="modSp add mod modAnim">
        <pc:chgData name="Pavel Podrazký" userId="daa4b3d0bd9486d0" providerId="LiveId" clId="{8B5E59A0-5208-4EB6-8F75-E781FD578893}" dt="2021-03-18T18:16:28.537" v="3282" actId="207"/>
        <pc:sldMkLst>
          <pc:docMk/>
          <pc:sldMk cId="3432993620" sldId="304"/>
        </pc:sldMkLst>
        <pc:spChg chg="mod">
          <ac:chgData name="Pavel Podrazký" userId="daa4b3d0bd9486d0" providerId="LiveId" clId="{8B5E59A0-5208-4EB6-8F75-E781FD578893}" dt="2021-03-18T17:56:09.818" v="3164" actId="20577"/>
          <ac:spMkLst>
            <pc:docMk/>
            <pc:sldMk cId="3432993620" sldId="304"/>
            <ac:spMk id="37" creationId="{78A6AB70-4085-4942-9941-5AD6DA189BB4}"/>
          </ac:spMkLst>
        </pc:spChg>
        <pc:spChg chg="mod">
          <ac:chgData name="Pavel Podrazký" userId="daa4b3d0bd9486d0" providerId="LiveId" clId="{8B5E59A0-5208-4EB6-8F75-E781FD578893}" dt="2021-03-18T17:51:59.488" v="3111" actId="20577"/>
          <ac:spMkLst>
            <pc:docMk/>
            <pc:sldMk cId="3432993620" sldId="304"/>
            <ac:spMk id="44" creationId="{38DB17E0-45CD-494A-B61B-9306132D5D20}"/>
          </ac:spMkLst>
        </pc:spChg>
        <pc:graphicFrameChg chg="modGraphic">
          <ac:chgData name="Pavel Podrazký" userId="daa4b3d0bd9486d0" providerId="LiveId" clId="{8B5E59A0-5208-4EB6-8F75-E781FD578893}" dt="2021-03-18T18:16:28.537" v="3282" actId="207"/>
          <ac:graphicFrameMkLst>
            <pc:docMk/>
            <pc:sldMk cId="3432993620" sldId="304"/>
            <ac:graphicFrameMk id="43" creationId="{7F7531EB-9A7A-42E1-BBF7-6450262BC9F1}"/>
          </ac:graphicFrameMkLst>
        </pc:graphicFrameChg>
      </pc:sldChg>
      <pc:sldChg chg="addSp delSp modSp add mod addAnim delAnim modAnim">
        <pc:chgData name="Pavel Podrazký" userId="daa4b3d0bd9486d0" providerId="LiveId" clId="{8B5E59A0-5208-4EB6-8F75-E781FD578893}" dt="2021-03-19T10:47:53.575" v="3834" actId="20577"/>
        <pc:sldMkLst>
          <pc:docMk/>
          <pc:sldMk cId="3539001610" sldId="305"/>
        </pc:sldMkLst>
        <pc:spChg chg="add del mod">
          <ac:chgData name="Pavel Podrazký" userId="daa4b3d0bd9486d0" providerId="LiveId" clId="{8B5E59A0-5208-4EB6-8F75-E781FD578893}" dt="2021-03-18T18:26:10.855" v="3380" actId="21"/>
          <ac:spMkLst>
            <pc:docMk/>
            <pc:sldMk cId="3539001610" sldId="305"/>
            <ac:spMk id="10" creationId="{0735323F-9038-40DA-9406-D846D3A9A060}"/>
          </ac:spMkLst>
        </pc:spChg>
        <pc:spChg chg="mod">
          <ac:chgData name="Pavel Podrazký" userId="daa4b3d0bd9486d0" providerId="LiveId" clId="{8B5E59A0-5208-4EB6-8F75-E781FD578893}" dt="2021-03-18T17:56:07.420" v="3163" actId="20577"/>
          <ac:spMkLst>
            <pc:docMk/>
            <pc:sldMk cId="3539001610" sldId="305"/>
            <ac:spMk id="37" creationId="{78A6AB70-4085-4942-9941-5AD6DA189BB4}"/>
          </ac:spMkLst>
        </pc:spChg>
        <pc:spChg chg="mod">
          <ac:chgData name="Pavel Podrazký" userId="daa4b3d0bd9486d0" providerId="LiveId" clId="{8B5E59A0-5208-4EB6-8F75-E781FD578893}" dt="2021-03-19T10:47:53.575" v="3834" actId="20577"/>
          <ac:spMkLst>
            <pc:docMk/>
            <pc:sldMk cId="3539001610" sldId="305"/>
            <ac:spMk id="44" creationId="{38DB17E0-45CD-494A-B61B-9306132D5D20}"/>
          </ac:spMkLst>
        </pc:spChg>
        <pc:graphicFrameChg chg="modGraphic">
          <ac:chgData name="Pavel Podrazký" userId="daa4b3d0bd9486d0" providerId="LiveId" clId="{8B5E59A0-5208-4EB6-8F75-E781FD578893}" dt="2021-03-18T18:20:08.908" v="3303" actId="20577"/>
          <ac:graphicFrameMkLst>
            <pc:docMk/>
            <pc:sldMk cId="3539001610" sldId="305"/>
            <ac:graphicFrameMk id="43" creationId="{7F7531EB-9A7A-42E1-BBF7-6450262BC9F1}"/>
          </ac:graphicFrameMkLst>
        </pc:graphicFrameChg>
      </pc:sldChg>
      <pc:sldChg chg="addSp delSp modSp add mod addAnim delAnim modAnim">
        <pc:chgData name="Pavel Podrazký" userId="daa4b3d0bd9486d0" providerId="LiveId" clId="{8B5E59A0-5208-4EB6-8F75-E781FD578893}" dt="2021-03-18T18:27:42.105" v="3405" actId="1076"/>
        <pc:sldMkLst>
          <pc:docMk/>
          <pc:sldMk cId="1818463411" sldId="306"/>
        </pc:sldMkLst>
        <pc:spChg chg="add del">
          <ac:chgData name="Pavel Podrazký" userId="daa4b3d0bd9486d0" providerId="LiveId" clId="{8B5E59A0-5208-4EB6-8F75-E781FD578893}" dt="2021-03-18T18:27:34.566" v="3403" actId="21"/>
          <ac:spMkLst>
            <pc:docMk/>
            <pc:sldMk cId="1818463411" sldId="306"/>
            <ac:spMk id="10" creationId="{0735323F-9038-40DA-9406-D846D3A9A060}"/>
          </ac:spMkLst>
        </pc:spChg>
        <pc:spChg chg="add del mod">
          <ac:chgData name="Pavel Podrazký" userId="daa4b3d0bd9486d0" providerId="LiveId" clId="{8B5E59A0-5208-4EB6-8F75-E781FD578893}" dt="2021-03-18T18:27:42.105" v="3405" actId="1076"/>
          <ac:spMkLst>
            <pc:docMk/>
            <pc:sldMk cId="1818463411" sldId="306"/>
            <ac:spMk id="44" creationId="{38DB17E0-45CD-494A-B61B-9306132D5D20}"/>
          </ac:spMkLst>
        </pc:spChg>
        <pc:grpChg chg="add del">
          <ac:chgData name="Pavel Podrazký" userId="daa4b3d0bd9486d0" providerId="LiveId" clId="{8B5E59A0-5208-4EB6-8F75-E781FD578893}" dt="2021-03-18T18:27:07.986" v="3397" actId="478"/>
          <ac:grpSpMkLst>
            <pc:docMk/>
            <pc:sldMk cId="1818463411" sldId="306"/>
            <ac:grpSpMk id="42" creationId="{AFBB41D5-98F7-4448-9F6F-AEAE25E1EFF6}"/>
          </ac:grpSpMkLst>
        </pc:grpChg>
        <pc:graphicFrameChg chg="mod modGraphic">
          <ac:chgData name="Pavel Podrazký" userId="daa4b3d0bd9486d0" providerId="LiveId" clId="{8B5E59A0-5208-4EB6-8F75-E781FD578893}" dt="2021-03-18T18:27:26.433" v="3402" actId="207"/>
          <ac:graphicFrameMkLst>
            <pc:docMk/>
            <pc:sldMk cId="1818463411" sldId="306"/>
            <ac:graphicFrameMk id="43" creationId="{7F7531EB-9A7A-42E1-BBF7-6450262BC9F1}"/>
          </ac:graphicFrameMkLst>
        </pc:graphicFrameChg>
        <pc:cxnChg chg="mod">
          <ac:chgData name="Pavel Podrazký" userId="daa4b3d0bd9486d0" providerId="LiveId" clId="{8B5E59A0-5208-4EB6-8F75-E781FD578893}" dt="2021-03-18T18:27:07.986" v="3397" actId="478"/>
          <ac:cxnSpMkLst>
            <pc:docMk/>
            <pc:sldMk cId="1818463411" sldId="306"/>
            <ac:cxnSpMk id="11" creationId="{EAC86AA8-292A-4358-A5EF-0C3EAB10300A}"/>
          </ac:cxnSpMkLst>
        </pc:cxnChg>
        <pc:cxnChg chg="mod">
          <ac:chgData name="Pavel Podrazký" userId="daa4b3d0bd9486d0" providerId="LiveId" clId="{8B5E59A0-5208-4EB6-8F75-E781FD578893}" dt="2021-03-18T18:27:07.986" v="3397" actId="478"/>
          <ac:cxnSpMkLst>
            <pc:docMk/>
            <pc:sldMk cId="1818463411" sldId="306"/>
            <ac:cxnSpMk id="16" creationId="{D468B817-216F-462A-9528-3E8BD1E370D4}"/>
          </ac:cxnSpMkLst>
        </pc:cxnChg>
        <pc:cxnChg chg="mod">
          <ac:chgData name="Pavel Podrazký" userId="daa4b3d0bd9486d0" providerId="LiveId" clId="{8B5E59A0-5208-4EB6-8F75-E781FD578893}" dt="2021-03-18T18:27:07.986" v="3397" actId="478"/>
          <ac:cxnSpMkLst>
            <pc:docMk/>
            <pc:sldMk cId="1818463411" sldId="306"/>
            <ac:cxnSpMk id="19" creationId="{A684C46A-F056-4CFF-878D-0316794C388A}"/>
          </ac:cxnSpMkLst>
        </pc:cxnChg>
        <pc:cxnChg chg="mod">
          <ac:chgData name="Pavel Podrazký" userId="daa4b3d0bd9486d0" providerId="LiveId" clId="{8B5E59A0-5208-4EB6-8F75-E781FD578893}" dt="2021-03-18T18:27:07.986" v="3397" actId="478"/>
          <ac:cxnSpMkLst>
            <pc:docMk/>
            <pc:sldMk cId="1818463411" sldId="306"/>
            <ac:cxnSpMk id="23" creationId="{2C152C9B-2490-4E2D-AED2-A87CE9FFC61D}"/>
          </ac:cxnSpMkLst>
        </pc:cxnChg>
        <pc:cxnChg chg="mod">
          <ac:chgData name="Pavel Podrazký" userId="daa4b3d0bd9486d0" providerId="LiveId" clId="{8B5E59A0-5208-4EB6-8F75-E781FD578893}" dt="2021-03-18T18:27:07.986" v="3397" actId="478"/>
          <ac:cxnSpMkLst>
            <pc:docMk/>
            <pc:sldMk cId="1818463411" sldId="306"/>
            <ac:cxnSpMk id="26" creationId="{E432EE27-9C47-48EB-AFF4-9B0C8E999D45}"/>
          </ac:cxnSpMkLst>
        </pc:cxnChg>
        <pc:cxnChg chg="mod">
          <ac:chgData name="Pavel Podrazký" userId="daa4b3d0bd9486d0" providerId="LiveId" clId="{8B5E59A0-5208-4EB6-8F75-E781FD578893}" dt="2021-03-18T18:27:07.986" v="3397" actId="478"/>
          <ac:cxnSpMkLst>
            <pc:docMk/>
            <pc:sldMk cId="1818463411" sldId="306"/>
            <ac:cxnSpMk id="29" creationId="{D69313DF-E3A7-42CC-83A3-5812A02D54CE}"/>
          </ac:cxnSpMkLst>
        </pc:cxnChg>
        <pc:cxnChg chg="mod">
          <ac:chgData name="Pavel Podrazký" userId="daa4b3d0bd9486d0" providerId="LiveId" clId="{8B5E59A0-5208-4EB6-8F75-E781FD578893}" dt="2021-03-18T18:27:07.986" v="3397" actId="478"/>
          <ac:cxnSpMkLst>
            <pc:docMk/>
            <pc:sldMk cId="1818463411" sldId="306"/>
            <ac:cxnSpMk id="32" creationId="{58593C15-41BE-41E2-B41E-61EEA221AF6D}"/>
          </ac:cxnSpMkLst>
        </pc:cxnChg>
      </pc:sldChg>
      <pc:sldChg chg="addSp delSp modSp add del mod addAnim delAnim modAnim">
        <pc:chgData name="Pavel Podrazký" userId="daa4b3d0bd9486d0" providerId="LiveId" clId="{8B5E59A0-5208-4EB6-8F75-E781FD578893}" dt="2021-03-18T18:26:09.988" v="3379" actId="2890"/>
        <pc:sldMkLst>
          <pc:docMk/>
          <pc:sldMk cId="2171991444" sldId="306"/>
        </pc:sldMkLst>
        <pc:spChg chg="add del mod">
          <ac:chgData name="Pavel Podrazký" userId="daa4b3d0bd9486d0" providerId="LiveId" clId="{8B5E59A0-5208-4EB6-8F75-E781FD578893}" dt="2021-03-18T18:26:06.385" v="3375" actId="21"/>
          <ac:spMkLst>
            <pc:docMk/>
            <pc:sldMk cId="2171991444" sldId="306"/>
            <ac:spMk id="44" creationId="{38DB17E0-45CD-494A-B61B-9306132D5D20}"/>
          </ac:spMkLst>
        </pc:spChg>
        <pc:grpChg chg="add del">
          <ac:chgData name="Pavel Podrazký" userId="daa4b3d0bd9486d0" providerId="LiveId" clId="{8B5E59A0-5208-4EB6-8F75-E781FD578893}" dt="2021-03-18T18:26:09.440" v="3378" actId="478"/>
          <ac:grpSpMkLst>
            <pc:docMk/>
            <pc:sldMk cId="2171991444" sldId="306"/>
            <ac:grpSpMk id="42" creationId="{AFBB41D5-98F7-4448-9F6F-AEAE25E1EFF6}"/>
          </ac:grpSpMkLst>
        </pc:grpChg>
        <pc:graphicFrameChg chg="mod modGraphic">
          <ac:chgData name="Pavel Podrazký" userId="daa4b3d0bd9486d0" providerId="LiveId" clId="{8B5E59A0-5208-4EB6-8F75-E781FD578893}" dt="2021-03-18T18:26:05.432" v="3374" actId="1076"/>
          <ac:graphicFrameMkLst>
            <pc:docMk/>
            <pc:sldMk cId="2171991444" sldId="306"/>
            <ac:graphicFrameMk id="43" creationId="{7F7531EB-9A7A-42E1-BBF7-6450262BC9F1}"/>
          </ac:graphicFrameMkLst>
        </pc:graphicFrameChg>
        <pc:cxnChg chg="mod">
          <ac:chgData name="Pavel Podrazký" userId="daa4b3d0bd9486d0" providerId="LiveId" clId="{8B5E59A0-5208-4EB6-8F75-E781FD578893}" dt="2021-03-18T18:26:09.440" v="3378" actId="478"/>
          <ac:cxnSpMkLst>
            <pc:docMk/>
            <pc:sldMk cId="2171991444" sldId="306"/>
            <ac:cxnSpMk id="11" creationId="{EAC86AA8-292A-4358-A5EF-0C3EAB10300A}"/>
          </ac:cxnSpMkLst>
        </pc:cxnChg>
        <pc:cxnChg chg="mod">
          <ac:chgData name="Pavel Podrazký" userId="daa4b3d0bd9486d0" providerId="LiveId" clId="{8B5E59A0-5208-4EB6-8F75-E781FD578893}" dt="2021-03-18T18:26:09.440" v="3378" actId="478"/>
          <ac:cxnSpMkLst>
            <pc:docMk/>
            <pc:sldMk cId="2171991444" sldId="306"/>
            <ac:cxnSpMk id="16" creationId="{D468B817-216F-462A-9528-3E8BD1E370D4}"/>
          </ac:cxnSpMkLst>
        </pc:cxnChg>
        <pc:cxnChg chg="mod">
          <ac:chgData name="Pavel Podrazký" userId="daa4b3d0bd9486d0" providerId="LiveId" clId="{8B5E59A0-5208-4EB6-8F75-E781FD578893}" dt="2021-03-18T18:26:09.440" v="3378" actId="478"/>
          <ac:cxnSpMkLst>
            <pc:docMk/>
            <pc:sldMk cId="2171991444" sldId="306"/>
            <ac:cxnSpMk id="19" creationId="{A684C46A-F056-4CFF-878D-0316794C388A}"/>
          </ac:cxnSpMkLst>
        </pc:cxnChg>
        <pc:cxnChg chg="mod">
          <ac:chgData name="Pavel Podrazký" userId="daa4b3d0bd9486d0" providerId="LiveId" clId="{8B5E59A0-5208-4EB6-8F75-E781FD578893}" dt="2021-03-18T18:26:09.440" v="3378" actId="478"/>
          <ac:cxnSpMkLst>
            <pc:docMk/>
            <pc:sldMk cId="2171991444" sldId="306"/>
            <ac:cxnSpMk id="23" creationId="{2C152C9B-2490-4E2D-AED2-A87CE9FFC61D}"/>
          </ac:cxnSpMkLst>
        </pc:cxnChg>
        <pc:cxnChg chg="mod">
          <ac:chgData name="Pavel Podrazký" userId="daa4b3d0bd9486d0" providerId="LiveId" clId="{8B5E59A0-5208-4EB6-8F75-E781FD578893}" dt="2021-03-18T18:26:09.440" v="3378" actId="478"/>
          <ac:cxnSpMkLst>
            <pc:docMk/>
            <pc:sldMk cId="2171991444" sldId="306"/>
            <ac:cxnSpMk id="26" creationId="{E432EE27-9C47-48EB-AFF4-9B0C8E999D45}"/>
          </ac:cxnSpMkLst>
        </pc:cxnChg>
        <pc:cxnChg chg="mod">
          <ac:chgData name="Pavel Podrazký" userId="daa4b3d0bd9486d0" providerId="LiveId" clId="{8B5E59A0-5208-4EB6-8F75-E781FD578893}" dt="2021-03-18T18:26:09.440" v="3378" actId="478"/>
          <ac:cxnSpMkLst>
            <pc:docMk/>
            <pc:sldMk cId="2171991444" sldId="306"/>
            <ac:cxnSpMk id="29" creationId="{D69313DF-E3A7-42CC-83A3-5812A02D54CE}"/>
          </ac:cxnSpMkLst>
        </pc:cxnChg>
        <pc:cxnChg chg="mod">
          <ac:chgData name="Pavel Podrazký" userId="daa4b3d0bd9486d0" providerId="LiveId" clId="{8B5E59A0-5208-4EB6-8F75-E781FD578893}" dt="2021-03-18T18:26:09.440" v="3378" actId="478"/>
          <ac:cxnSpMkLst>
            <pc:docMk/>
            <pc:sldMk cId="2171991444" sldId="306"/>
            <ac:cxnSpMk id="32" creationId="{58593C15-41BE-41E2-B41E-61EEA221AF6D}"/>
          </ac:cxnSpMkLst>
        </pc:cxnChg>
      </pc:sldChg>
      <pc:sldChg chg="modSp new del mod ord">
        <pc:chgData name="Pavel Podrazký" userId="daa4b3d0bd9486d0" providerId="LiveId" clId="{8B5E59A0-5208-4EB6-8F75-E781FD578893}" dt="2021-03-18T18:39:30.589" v="3470" actId="2696"/>
        <pc:sldMkLst>
          <pc:docMk/>
          <pc:sldMk cId="1474559180" sldId="307"/>
        </pc:sldMkLst>
        <pc:spChg chg="mod">
          <ac:chgData name="Pavel Podrazký" userId="daa4b3d0bd9486d0" providerId="LiveId" clId="{8B5E59A0-5208-4EB6-8F75-E781FD578893}" dt="2021-03-18T18:29:50.484" v="3426" actId="1076"/>
          <ac:spMkLst>
            <pc:docMk/>
            <pc:sldMk cId="1474559180" sldId="307"/>
            <ac:spMk id="2" creationId="{A3DC8839-3DC6-4D82-BE1B-97F541ED282D}"/>
          </ac:spMkLst>
        </pc:spChg>
        <pc:spChg chg="mod">
          <ac:chgData name="Pavel Podrazký" userId="daa4b3d0bd9486d0" providerId="LiveId" clId="{8B5E59A0-5208-4EB6-8F75-E781FD578893}" dt="2021-03-18T18:30:19.538" v="3429"/>
          <ac:spMkLst>
            <pc:docMk/>
            <pc:sldMk cId="1474559180" sldId="307"/>
            <ac:spMk id="3" creationId="{0797A8C6-D450-4BB7-8B18-BBD61CC06F6E}"/>
          </ac:spMkLst>
        </pc:spChg>
      </pc:sldChg>
      <pc:sldChg chg="addSp delSp modSp new mod ord modAnim">
        <pc:chgData name="Pavel Podrazký" userId="daa4b3d0bd9486d0" providerId="LiveId" clId="{8B5E59A0-5208-4EB6-8F75-E781FD578893}" dt="2021-03-18T18:43:33.579" v="3502"/>
        <pc:sldMkLst>
          <pc:docMk/>
          <pc:sldMk cId="1518065676" sldId="307"/>
        </pc:sldMkLst>
        <pc:spChg chg="mod">
          <ac:chgData name="Pavel Podrazký" userId="daa4b3d0bd9486d0" providerId="LiveId" clId="{8B5E59A0-5208-4EB6-8F75-E781FD578893}" dt="2021-03-18T18:41:47.454" v="3489" actId="1076"/>
          <ac:spMkLst>
            <pc:docMk/>
            <pc:sldMk cId="1518065676" sldId="307"/>
            <ac:spMk id="2" creationId="{84C3B25F-1758-46E3-BB9F-5937B2005653}"/>
          </ac:spMkLst>
        </pc:spChg>
        <pc:spChg chg="del">
          <ac:chgData name="Pavel Podrazký" userId="daa4b3d0bd9486d0" providerId="LiveId" clId="{8B5E59A0-5208-4EB6-8F75-E781FD578893}" dt="2021-03-18T18:41:45.406" v="3488" actId="21"/>
          <ac:spMkLst>
            <pc:docMk/>
            <pc:sldMk cId="1518065676" sldId="307"/>
            <ac:spMk id="3" creationId="{F340E273-CDC7-41A1-A5EF-220CD7ED4761}"/>
          </ac:spMkLst>
        </pc:spChg>
        <pc:picChg chg="add mod">
          <ac:chgData name="Pavel Podrazký" userId="daa4b3d0bd9486d0" providerId="LiveId" clId="{8B5E59A0-5208-4EB6-8F75-E781FD578893}" dt="2021-03-18T18:42:03.867" v="3495" actId="1076"/>
          <ac:picMkLst>
            <pc:docMk/>
            <pc:sldMk cId="1518065676" sldId="307"/>
            <ac:picMk id="6" creationId="{094C5E6E-B961-48BE-8297-7C1E6B9270FB}"/>
          </ac:picMkLst>
        </pc:picChg>
        <pc:picChg chg="add mod">
          <ac:chgData name="Pavel Podrazký" userId="daa4b3d0bd9486d0" providerId="LiveId" clId="{8B5E59A0-5208-4EB6-8F75-E781FD578893}" dt="2021-03-18T18:43:08.888" v="3500" actId="1076"/>
          <ac:picMkLst>
            <pc:docMk/>
            <pc:sldMk cId="1518065676" sldId="307"/>
            <ac:picMk id="8" creationId="{91534B88-678C-455A-B72A-7BE5E7856D3E}"/>
          </ac:picMkLst>
        </pc:picChg>
      </pc:sldChg>
      <pc:sldChg chg="addSp delSp modSp new mod modClrScheme modAnim chgLayout">
        <pc:chgData name="Pavel Podrazký" userId="daa4b3d0bd9486d0" providerId="LiveId" clId="{8B5E59A0-5208-4EB6-8F75-E781FD578893}" dt="2021-03-18T18:48:44.817" v="3692"/>
        <pc:sldMkLst>
          <pc:docMk/>
          <pc:sldMk cId="2777526949" sldId="308"/>
        </pc:sldMkLst>
        <pc:spChg chg="del mod ord">
          <ac:chgData name="Pavel Podrazký" userId="daa4b3d0bd9486d0" providerId="LiveId" clId="{8B5E59A0-5208-4EB6-8F75-E781FD578893}" dt="2021-03-18T18:47:32.416" v="3620" actId="700"/>
          <ac:spMkLst>
            <pc:docMk/>
            <pc:sldMk cId="2777526949" sldId="308"/>
            <ac:spMk id="2" creationId="{E0457651-C39C-4441-8748-BE02294A5287}"/>
          </ac:spMkLst>
        </pc:spChg>
        <pc:spChg chg="del mod ord">
          <ac:chgData name="Pavel Podrazký" userId="daa4b3d0bd9486d0" providerId="LiveId" clId="{8B5E59A0-5208-4EB6-8F75-E781FD578893}" dt="2021-03-18T18:47:32.416" v="3620" actId="700"/>
          <ac:spMkLst>
            <pc:docMk/>
            <pc:sldMk cId="2777526949" sldId="308"/>
            <ac:spMk id="3" creationId="{02EB3D79-ECC6-4AC2-9FE9-9FC4B1EBAF52}"/>
          </ac:spMkLst>
        </pc:spChg>
        <pc:spChg chg="add mod ord">
          <ac:chgData name="Pavel Podrazký" userId="daa4b3d0bd9486d0" providerId="LiveId" clId="{8B5E59A0-5208-4EB6-8F75-E781FD578893}" dt="2021-03-18T18:47:44.121" v="3626" actId="20577"/>
          <ac:spMkLst>
            <pc:docMk/>
            <pc:sldMk cId="2777526949" sldId="308"/>
            <ac:spMk id="4" creationId="{285DE0C5-C6C2-4478-9252-B5A5E87F55D6}"/>
          </ac:spMkLst>
        </pc:spChg>
        <pc:spChg chg="add mod ord">
          <ac:chgData name="Pavel Podrazký" userId="daa4b3d0bd9486d0" providerId="LiveId" clId="{8B5E59A0-5208-4EB6-8F75-E781FD578893}" dt="2021-03-18T18:48:41.338" v="3691" actId="5793"/>
          <ac:spMkLst>
            <pc:docMk/>
            <pc:sldMk cId="2777526949" sldId="308"/>
            <ac:spMk id="5" creationId="{ABDED8F1-EAA2-458D-B1E9-433CB14C942A}"/>
          </ac:spMkLst>
        </pc:spChg>
      </pc:sldChg>
      <pc:sldMasterChg chg="delSldLayout">
        <pc:chgData name="Pavel Podrazký" userId="daa4b3d0bd9486d0" providerId="LiveId" clId="{8B5E59A0-5208-4EB6-8F75-E781FD578893}" dt="2021-03-18T19:00:38.099" v="3815" actId="18676"/>
        <pc:sldMasterMkLst>
          <pc:docMk/>
          <pc:sldMasterMk cId="0" sldId="2147483657"/>
        </pc:sldMasterMkLst>
        <pc:sldLayoutChg chg="del">
          <pc:chgData name="Pavel Podrazký" userId="daa4b3d0bd9486d0" providerId="LiveId" clId="{8B5E59A0-5208-4EB6-8F75-E781FD578893}" dt="2021-03-18T14:51:26.414" v="1936" actId="2696"/>
          <pc:sldLayoutMkLst>
            <pc:docMk/>
            <pc:sldMasterMk cId="0" sldId="2147483657"/>
            <pc:sldLayoutMk cId="0" sldId="2147483650"/>
          </pc:sldLayoutMkLst>
        </pc:sldLayoutChg>
        <pc:sldLayoutChg chg="del">
          <pc:chgData name="Pavel Podrazký" userId="daa4b3d0bd9486d0" providerId="LiveId" clId="{8B5E59A0-5208-4EB6-8F75-E781FD578893}" dt="2021-03-18T18:44:47.950" v="3516" actId="47"/>
          <pc:sldLayoutMkLst>
            <pc:docMk/>
            <pc:sldMasterMk cId="0" sldId="2147483657"/>
            <pc:sldLayoutMk cId="0" sldId="2147483653"/>
          </pc:sldLayoutMkLst>
        </pc:sldLayoutChg>
        <pc:sldLayoutChg chg="del">
          <pc:chgData name="Pavel Podrazký" userId="daa4b3d0bd9486d0" providerId="LiveId" clId="{8B5E59A0-5208-4EB6-8F75-E781FD578893}" dt="2021-03-18T19:00:38.099" v="3815" actId="18676"/>
          <pc:sldLayoutMkLst>
            <pc:docMk/>
            <pc:sldMasterMk cId="0" sldId="2147483657"/>
            <pc:sldLayoutMk cId="0" sldId="2147483654"/>
          </pc:sldLayoutMkLst>
        </pc:sldLayoutChg>
        <pc:sldLayoutChg chg="del">
          <pc:chgData name="Pavel Podrazký" userId="daa4b3d0bd9486d0" providerId="LiveId" clId="{8B5E59A0-5208-4EB6-8F75-E781FD578893}" dt="2021-03-18T18:44:48.758" v="3517" actId="47"/>
          <pc:sldLayoutMkLst>
            <pc:docMk/>
            <pc:sldMasterMk cId="0" sldId="2147483657"/>
            <pc:sldLayoutMk cId="0" sldId="21474836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eter_E._Hart" TargetMode="External"/><Relationship Id="rId3" Type="http://schemas.openxmlformats.org/officeDocument/2006/relationships/hyperlink" Target="https://cs.wikipedia.org/wiki/A*" TargetMode="External"/><Relationship Id="rId7" Type="http://schemas.openxmlformats.org/officeDocument/2006/relationships/hyperlink" Target="https://en.wikipedia.org/wiki/Nils_John_Nilss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Bertram_Raphael" TargetMode="External"/><Relationship Id="rId5" Type="http://schemas.openxmlformats.org/officeDocument/2006/relationships/hyperlink" Target="https://cs.wikipedia.org/wiki/Heuristick%C3%A9_algoritmy" TargetMode="External"/><Relationship Id="rId10" Type="http://schemas.openxmlformats.org/officeDocument/2006/relationships/hyperlink" Target="https://images.google.com/" TargetMode="External"/><Relationship Id="rId4" Type="http://schemas.openxmlformats.org/officeDocument/2006/relationships/hyperlink" Target="https://cs.wikipedia.org/wiki/Dijkstr%C5%AFv_algoritmus" TargetMode="External"/><Relationship Id="rId9" Type="http://schemas.openxmlformats.org/officeDocument/2006/relationships/hyperlink" Target="https://www.youtube.com/watch?v=JtiK0DOeI4A&amp;t=1167s&amp;ab_channel=TechWithTim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2117352" y="14119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000" dirty="0"/>
              <a:t>Zdravím!</a:t>
            </a:r>
            <a:endParaRPr sz="7000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2117352" y="2324025"/>
            <a:ext cx="5171732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cs-CZ" sz="3600" b="1" dirty="0"/>
              <a:t>Jmenuji se Pavel Podrazký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cs-CZ" dirty="0"/>
              <a:t>SPŠ a VOŠ Kladno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cs-CZ" dirty="0"/>
              <a:t>4. ročník Elektronických počítačových systémů</a:t>
            </a:r>
            <a:endParaRPr dirty="0"/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7413548F-BE41-49EB-B04A-4456DF2FDA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grpSp>
        <p:nvGrpSpPr>
          <p:cNvPr id="42" name="Skupina 41">
            <a:extLst>
              <a:ext uri="{FF2B5EF4-FFF2-40B4-BE49-F238E27FC236}">
                <a16:creationId xmlns:a16="http://schemas.microsoft.com/office/drawing/2014/main" id="{AFBB41D5-98F7-4448-9F6F-AEAE25E1EFF6}"/>
              </a:ext>
            </a:extLst>
          </p:cNvPr>
          <p:cNvGrpSpPr/>
          <p:nvPr/>
        </p:nvGrpSpPr>
        <p:grpSpPr>
          <a:xfrm>
            <a:off x="842031" y="1176252"/>
            <a:ext cx="3429000" cy="3734921"/>
            <a:chOff x="842031" y="1176252"/>
            <a:chExt cx="3429000" cy="3734921"/>
          </a:xfrm>
        </p:grpSpPr>
        <p:grpSp>
          <p:nvGrpSpPr>
            <p:cNvPr id="34" name="Skupina 33">
              <a:extLst>
                <a:ext uri="{FF2B5EF4-FFF2-40B4-BE49-F238E27FC236}">
                  <a16:creationId xmlns:a16="http://schemas.microsoft.com/office/drawing/2014/main" id="{086A0FF6-22AA-48CF-80E4-9625E8D99E7E}"/>
                </a:ext>
              </a:extLst>
            </p:cNvPr>
            <p:cNvGrpSpPr/>
            <p:nvPr/>
          </p:nvGrpSpPr>
          <p:grpSpPr>
            <a:xfrm>
              <a:off x="842031" y="1176252"/>
              <a:ext cx="3429000" cy="3734921"/>
              <a:chOff x="1834403" y="878541"/>
              <a:chExt cx="3429000" cy="3734921"/>
            </a:xfrm>
          </p:grpSpPr>
          <p:sp>
            <p:nvSpPr>
              <p:cNvPr id="3" name="Ovál 2">
                <a:extLst>
                  <a:ext uri="{FF2B5EF4-FFF2-40B4-BE49-F238E27FC236}">
                    <a16:creationId xmlns:a16="http://schemas.microsoft.com/office/drawing/2014/main" id="{1867076A-CE86-42BD-8E1A-39926DFEBDF6}"/>
                  </a:ext>
                </a:extLst>
              </p:cNvPr>
              <p:cNvSpPr/>
              <p:nvPr/>
            </p:nvSpPr>
            <p:spPr>
              <a:xfrm>
                <a:off x="1954865" y="878541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A</a:t>
                </a:r>
              </a:p>
              <a:p>
                <a:pPr algn="ctr"/>
                <a:r>
                  <a:rPr lang="cs-CZ" sz="800" dirty="0"/>
                  <a:t>start</a:t>
                </a:r>
              </a:p>
            </p:txBody>
          </p:sp>
          <p:sp>
            <p:nvSpPr>
              <p:cNvPr id="4" name="Ovál 3">
                <a:extLst>
                  <a:ext uri="{FF2B5EF4-FFF2-40B4-BE49-F238E27FC236}">
                    <a16:creationId xmlns:a16="http://schemas.microsoft.com/office/drawing/2014/main" id="{A20EA76D-AF7B-43C6-8847-0BDAD7D426DC}"/>
                  </a:ext>
                </a:extLst>
              </p:cNvPr>
              <p:cNvSpPr/>
              <p:nvPr/>
            </p:nvSpPr>
            <p:spPr>
              <a:xfrm>
                <a:off x="2861981" y="1354791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C</a:t>
                </a:r>
              </a:p>
            </p:txBody>
          </p:sp>
          <p:sp>
            <p:nvSpPr>
              <p:cNvPr id="5" name="Ovál 4">
                <a:extLst>
                  <a:ext uri="{FF2B5EF4-FFF2-40B4-BE49-F238E27FC236}">
                    <a16:creationId xmlns:a16="http://schemas.microsoft.com/office/drawing/2014/main" id="{481FC378-0164-49DF-B26B-8080573644DD}"/>
                  </a:ext>
                </a:extLst>
              </p:cNvPr>
              <p:cNvSpPr/>
              <p:nvPr/>
            </p:nvSpPr>
            <p:spPr>
              <a:xfrm>
                <a:off x="1834403" y="4068856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E</a:t>
                </a:r>
              </a:p>
            </p:txBody>
          </p:sp>
          <p:sp>
            <p:nvSpPr>
              <p:cNvPr id="6" name="Ovál 5">
                <a:extLst>
                  <a:ext uri="{FF2B5EF4-FFF2-40B4-BE49-F238E27FC236}">
                    <a16:creationId xmlns:a16="http://schemas.microsoft.com/office/drawing/2014/main" id="{28379D8E-C870-4F21-ABB3-5D9A16F0B86B}"/>
                  </a:ext>
                </a:extLst>
              </p:cNvPr>
              <p:cNvSpPr/>
              <p:nvPr/>
            </p:nvSpPr>
            <p:spPr>
              <a:xfrm>
                <a:off x="4718797" y="1545290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G</a:t>
                </a:r>
              </a:p>
              <a:p>
                <a:pPr algn="ctr"/>
                <a:r>
                  <a:rPr lang="cs-CZ" sz="800" dirty="0"/>
                  <a:t>end</a:t>
                </a:r>
              </a:p>
            </p:txBody>
          </p:sp>
          <p:sp>
            <p:nvSpPr>
              <p:cNvPr id="7" name="Ovál 6">
                <a:extLst>
                  <a:ext uri="{FF2B5EF4-FFF2-40B4-BE49-F238E27FC236}">
                    <a16:creationId xmlns:a16="http://schemas.microsoft.com/office/drawing/2014/main" id="{226D95DA-63A9-4614-AF0B-7E276C3C176A}"/>
                  </a:ext>
                </a:extLst>
              </p:cNvPr>
              <p:cNvSpPr/>
              <p:nvPr/>
            </p:nvSpPr>
            <p:spPr>
              <a:xfrm>
                <a:off x="3497356" y="2027144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D</a:t>
                </a:r>
              </a:p>
            </p:txBody>
          </p:sp>
          <p:sp>
            <p:nvSpPr>
              <p:cNvPr id="8" name="Ovál 7">
                <a:extLst>
                  <a:ext uri="{FF2B5EF4-FFF2-40B4-BE49-F238E27FC236}">
                    <a16:creationId xmlns:a16="http://schemas.microsoft.com/office/drawing/2014/main" id="{1C03B43B-860E-4373-A8D5-039FA7AB3158}"/>
                  </a:ext>
                </a:extLst>
              </p:cNvPr>
              <p:cNvSpPr/>
              <p:nvPr/>
            </p:nvSpPr>
            <p:spPr>
              <a:xfrm>
                <a:off x="2317375" y="2089896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B</a:t>
                </a:r>
              </a:p>
            </p:txBody>
          </p:sp>
          <p:sp>
            <p:nvSpPr>
              <p:cNvPr id="9" name="Ovál 8">
                <a:extLst>
                  <a:ext uri="{FF2B5EF4-FFF2-40B4-BE49-F238E27FC236}">
                    <a16:creationId xmlns:a16="http://schemas.microsoft.com/office/drawing/2014/main" id="{BFFA29B1-A7EE-4904-B134-32457751576B}"/>
                  </a:ext>
                </a:extLst>
              </p:cNvPr>
              <p:cNvSpPr/>
              <p:nvPr/>
            </p:nvSpPr>
            <p:spPr>
              <a:xfrm>
                <a:off x="1940297" y="3028948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F</a:t>
                </a:r>
              </a:p>
            </p:txBody>
          </p:sp>
          <p:cxnSp>
            <p:nvCxnSpPr>
              <p:cNvPr id="11" name="Přímá spojnice 10">
                <a:extLst>
                  <a:ext uri="{FF2B5EF4-FFF2-40B4-BE49-F238E27FC236}">
                    <a16:creationId xmlns:a16="http://schemas.microsoft.com/office/drawing/2014/main" id="{EAC86AA8-292A-4358-A5EF-0C3EAB10300A}"/>
                  </a:ext>
                </a:extLst>
              </p:cNvPr>
              <p:cNvCxnSpPr>
                <a:cxnSpLocks/>
                <a:stCxn id="3" idx="6"/>
              </p:cNvCxnSpPr>
              <p:nvPr/>
            </p:nvCxnSpPr>
            <p:spPr>
              <a:xfrm>
                <a:off x="2499471" y="1150843"/>
                <a:ext cx="457200" cy="27432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Přímá spojnice 15">
                <a:extLst>
                  <a:ext uri="{FF2B5EF4-FFF2-40B4-BE49-F238E27FC236}">
                    <a16:creationId xmlns:a16="http://schemas.microsoft.com/office/drawing/2014/main" id="{D468B817-216F-462A-9528-3E8BD1E370D4}"/>
                  </a:ext>
                </a:extLst>
              </p:cNvPr>
              <p:cNvCxnSpPr>
                <a:cxnSpLocks/>
                <a:stCxn id="4" idx="5"/>
                <a:endCxn id="7" idx="1"/>
              </p:cNvCxnSpPr>
              <p:nvPr/>
            </p:nvCxnSpPr>
            <p:spPr>
              <a:xfrm>
                <a:off x="3326831" y="1819641"/>
                <a:ext cx="250281" cy="28725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Přímá spojnice 18">
                <a:extLst>
                  <a:ext uri="{FF2B5EF4-FFF2-40B4-BE49-F238E27FC236}">
                    <a16:creationId xmlns:a16="http://schemas.microsoft.com/office/drawing/2014/main" id="{A684C46A-F056-4CFF-878D-0316794C388A}"/>
                  </a:ext>
                </a:extLst>
              </p:cNvPr>
              <p:cNvCxnSpPr>
                <a:cxnSpLocks/>
                <a:stCxn id="7" idx="6"/>
                <a:endCxn id="6" idx="3"/>
              </p:cNvCxnSpPr>
              <p:nvPr/>
            </p:nvCxnSpPr>
            <p:spPr>
              <a:xfrm flipV="1">
                <a:off x="4041962" y="2010140"/>
                <a:ext cx="756591" cy="28930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Přímá spojnice 22">
                <a:extLst>
                  <a:ext uri="{FF2B5EF4-FFF2-40B4-BE49-F238E27FC236}">
                    <a16:creationId xmlns:a16="http://schemas.microsoft.com/office/drawing/2014/main" id="{2C152C9B-2490-4E2D-AED2-A87CE9FFC61D}"/>
                  </a:ext>
                </a:extLst>
              </p:cNvPr>
              <p:cNvCxnSpPr>
                <a:cxnSpLocks/>
                <a:stCxn id="8" idx="6"/>
                <a:endCxn id="7" idx="2"/>
              </p:cNvCxnSpPr>
              <p:nvPr/>
            </p:nvCxnSpPr>
            <p:spPr>
              <a:xfrm flipV="1">
                <a:off x="2861981" y="2299447"/>
                <a:ext cx="635375" cy="6275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Přímá spojnice 25">
                <a:extLst>
                  <a:ext uri="{FF2B5EF4-FFF2-40B4-BE49-F238E27FC236}">
                    <a16:creationId xmlns:a16="http://schemas.microsoft.com/office/drawing/2014/main" id="{E432EE27-9C47-48EB-AFF4-9B0C8E999D45}"/>
                  </a:ext>
                </a:extLst>
              </p:cNvPr>
              <p:cNvCxnSpPr>
                <a:cxnSpLocks/>
                <a:stCxn id="8" idx="0"/>
                <a:endCxn id="4" idx="2"/>
              </p:cNvCxnSpPr>
              <p:nvPr/>
            </p:nvCxnSpPr>
            <p:spPr>
              <a:xfrm flipV="1">
                <a:off x="2589678" y="1627094"/>
                <a:ext cx="272303" cy="46280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D69313DF-E3A7-42CC-83A3-5812A02D54CE}"/>
                  </a:ext>
                </a:extLst>
              </p:cNvPr>
              <p:cNvCxnSpPr>
                <a:cxnSpLocks/>
                <a:stCxn id="8" idx="3"/>
                <a:endCxn id="9" idx="0"/>
              </p:cNvCxnSpPr>
              <p:nvPr/>
            </p:nvCxnSpPr>
            <p:spPr>
              <a:xfrm flipH="1">
                <a:off x="2212600" y="2554746"/>
                <a:ext cx="184531" cy="47420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58593C15-41BE-41E2-B41E-61EEA221AF6D}"/>
                  </a:ext>
                </a:extLst>
              </p:cNvPr>
              <p:cNvCxnSpPr>
                <a:cxnSpLocks/>
                <a:stCxn id="9" idx="4"/>
                <a:endCxn id="5" idx="0"/>
              </p:cNvCxnSpPr>
              <p:nvPr/>
            </p:nvCxnSpPr>
            <p:spPr>
              <a:xfrm flipH="1">
                <a:off x="2106706" y="3573554"/>
                <a:ext cx="105894" cy="49530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ovéPole 34">
              <a:extLst>
                <a:ext uri="{FF2B5EF4-FFF2-40B4-BE49-F238E27FC236}">
                  <a16:creationId xmlns:a16="http://schemas.microsoft.com/office/drawing/2014/main" id="{22601BBC-6668-4D0A-856C-F4C1279F99D8}"/>
                </a:ext>
              </a:extLst>
            </p:cNvPr>
            <p:cNvSpPr txBox="1"/>
            <p:nvPr/>
          </p:nvSpPr>
          <p:spPr>
            <a:xfrm>
              <a:off x="1681067" y="1344725"/>
              <a:ext cx="247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tx1"/>
                  </a:solidFill>
                  <a:latin typeface="Nixie One" panose="020B0604020202020204" charset="0"/>
                </a:rPr>
                <a:t>1</a:t>
              </a:r>
            </a:p>
          </p:txBody>
        </p:sp>
        <p:sp>
          <p:nvSpPr>
            <p:cNvPr id="36" name="TextovéPole 35">
              <a:extLst>
                <a:ext uri="{FF2B5EF4-FFF2-40B4-BE49-F238E27FC236}">
                  <a16:creationId xmlns:a16="http://schemas.microsoft.com/office/drawing/2014/main" id="{F65B8F5C-BB2C-4B5C-9BBC-5542DCD0FB23}"/>
                </a:ext>
              </a:extLst>
            </p:cNvPr>
            <p:cNvSpPr txBox="1"/>
            <p:nvPr/>
          </p:nvSpPr>
          <p:spPr>
            <a:xfrm>
              <a:off x="2431270" y="2047721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tx1"/>
                  </a:solidFill>
                  <a:latin typeface="Nixie One" panose="020B0604020202020204" charset="0"/>
                </a:rPr>
                <a:t>2</a:t>
              </a:r>
            </a:p>
          </p:txBody>
        </p:sp>
        <p:sp>
          <p:nvSpPr>
            <p:cNvPr id="37" name="TextovéPole 36">
              <a:extLst>
                <a:ext uri="{FF2B5EF4-FFF2-40B4-BE49-F238E27FC236}">
                  <a16:creationId xmlns:a16="http://schemas.microsoft.com/office/drawing/2014/main" id="{78A6AB70-4085-4942-9941-5AD6DA189BB4}"/>
                </a:ext>
              </a:extLst>
            </p:cNvPr>
            <p:cNvSpPr txBox="1"/>
            <p:nvPr/>
          </p:nvSpPr>
          <p:spPr>
            <a:xfrm>
              <a:off x="3349304" y="2170966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tx1"/>
                  </a:solidFill>
                  <a:latin typeface="Nixie One" panose="020B0604020202020204" charset="0"/>
                </a:rPr>
                <a:t>2</a:t>
              </a:r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4A247132-EB15-45C6-AE33-2DA55B9D6D87}"/>
                </a:ext>
              </a:extLst>
            </p:cNvPr>
            <p:cNvSpPr txBox="1"/>
            <p:nvPr/>
          </p:nvSpPr>
          <p:spPr>
            <a:xfrm>
              <a:off x="1492531" y="1953204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tx1"/>
                  </a:solidFill>
                  <a:latin typeface="Nixie One" panose="020B0604020202020204" charset="0"/>
                </a:rPr>
                <a:t>3</a:t>
              </a:r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DBD3BD64-D6EB-4C8A-BE82-28A5E000A226}"/>
                </a:ext>
              </a:extLst>
            </p:cNvPr>
            <p:cNvSpPr txBox="1"/>
            <p:nvPr/>
          </p:nvSpPr>
          <p:spPr>
            <a:xfrm>
              <a:off x="2037017" y="2624436"/>
              <a:ext cx="247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tx1"/>
                  </a:solidFill>
                  <a:latin typeface="Nixie One" panose="020B0604020202020204" charset="0"/>
                </a:rPr>
                <a:t>1</a:t>
              </a:r>
            </a:p>
          </p:txBody>
        </p:sp>
        <p:sp>
          <p:nvSpPr>
            <p:cNvPr id="40" name="TextovéPole 39">
              <a:extLst>
                <a:ext uri="{FF2B5EF4-FFF2-40B4-BE49-F238E27FC236}">
                  <a16:creationId xmlns:a16="http://schemas.microsoft.com/office/drawing/2014/main" id="{2D6EF19B-AFB5-4048-8D42-829258E7D3FB}"/>
                </a:ext>
              </a:extLst>
            </p:cNvPr>
            <p:cNvSpPr txBox="1"/>
            <p:nvPr/>
          </p:nvSpPr>
          <p:spPr>
            <a:xfrm>
              <a:off x="1070639" y="2857976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tx1"/>
                  </a:solidFill>
                  <a:latin typeface="Nixie One" panose="020B0604020202020204" charset="0"/>
                </a:rPr>
                <a:t>4</a:t>
              </a:r>
            </a:p>
          </p:txBody>
        </p:sp>
        <p:sp>
          <p:nvSpPr>
            <p:cNvPr id="41" name="TextovéPole 40">
              <a:extLst>
                <a:ext uri="{FF2B5EF4-FFF2-40B4-BE49-F238E27FC236}">
                  <a16:creationId xmlns:a16="http://schemas.microsoft.com/office/drawing/2014/main" id="{C22529F3-4953-4732-AE91-EB586EF5649E}"/>
                </a:ext>
              </a:extLst>
            </p:cNvPr>
            <p:cNvSpPr txBox="1"/>
            <p:nvPr/>
          </p:nvSpPr>
          <p:spPr>
            <a:xfrm>
              <a:off x="928613" y="3965027"/>
              <a:ext cx="247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tx1"/>
                  </a:solidFill>
                  <a:latin typeface="Nixie One" panose="020B0604020202020204" charset="0"/>
                </a:rPr>
                <a:t>1</a:t>
              </a:r>
            </a:p>
          </p:txBody>
        </p:sp>
      </p:grpSp>
      <p:graphicFrame>
        <p:nvGraphicFramePr>
          <p:cNvPr id="43" name="Tabulka 43">
            <a:extLst>
              <a:ext uri="{FF2B5EF4-FFF2-40B4-BE49-F238E27FC236}">
                <a16:creationId xmlns:a16="http://schemas.microsoft.com/office/drawing/2014/main" id="{7F7531EB-9A7A-42E1-BBF7-6450262BC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335586"/>
              </p:ext>
            </p:extLst>
          </p:nvPr>
        </p:nvGraphicFramePr>
        <p:xfrm>
          <a:off x="4814532" y="351819"/>
          <a:ext cx="3366975" cy="2974840"/>
        </p:xfrm>
        <a:graphic>
          <a:graphicData uri="http://schemas.openxmlformats.org/drawingml/2006/table">
            <a:tbl>
              <a:tblPr firstRow="1" bandRow="1">
                <a:tableStyleId>{14C887C5-50F1-4DB0-841D-C3AB423DDE93}</a:tableStyleId>
              </a:tblPr>
              <a:tblGrid>
                <a:gridCol w="673395">
                  <a:extLst>
                    <a:ext uri="{9D8B030D-6E8A-4147-A177-3AD203B41FA5}">
                      <a16:colId xmlns:a16="http://schemas.microsoft.com/office/drawing/2014/main" val="423698422"/>
                    </a:ext>
                  </a:extLst>
                </a:gridCol>
                <a:gridCol w="670826">
                  <a:extLst>
                    <a:ext uri="{9D8B030D-6E8A-4147-A177-3AD203B41FA5}">
                      <a16:colId xmlns:a16="http://schemas.microsoft.com/office/drawing/2014/main" val="1792526604"/>
                    </a:ext>
                  </a:extLst>
                </a:gridCol>
                <a:gridCol w="675964">
                  <a:extLst>
                    <a:ext uri="{9D8B030D-6E8A-4147-A177-3AD203B41FA5}">
                      <a16:colId xmlns:a16="http://schemas.microsoft.com/office/drawing/2014/main" val="830198935"/>
                    </a:ext>
                  </a:extLst>
                </a:gridCol>
                <a:gridCol w="673395">
                  <a:extLst>
                    <a:ext uri="{9D8B030D-6E8A-4147-A177-3AD203B41FA5}">
                      <a16:colId xmlns:a16="http://schemas.microsoft.com/office/drawing/2014/main" val="962911304"/>
                    </a:ext>
                  </a:extLst>
                </a:gridCol>
                <a:gridCol w="673395">
                  <a:extLst>
                    <a:ext uri="{9D8B030D-6E8A-4147-A177-3AD203B41FA5}">
                      <a16:colId xmlns:a16="http://schemas.microsoft.com/office/drawing/2014/main" val="175040631"/>
                    </a:ext>
                  </a:extLst>
                </a:gridCol>
              </a:tblGrid>
              <a:tr h="371855">
                <a:tc>
                  <a:txBody>
                    <a:bodyPr/>
                    <a:lstStyle/>
                    <a:p>
                      <a:endParaRPr lang="cs-CZ" dirty="0">
                        <a:solidFill>
                          <a:schemeClr val="accent1"/>
                        </a:solidFill>
                        <a:latin typeface="Nixie On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Last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968297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2"/>
                          </a:solidFill>
                          <a:latin typeface="Muli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accent2"/>
                          </a:solidFill>
                          <a:latin typeface="Muli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accent2"/>
                          </a:solidFill>
                          <a:latin typeface="Muli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40505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>
                        <a:solidFill>
                          <a:schemeClr val="tx1"/>
                        </a:solidFill>
                        <a:latin typeface="Mul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51634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>
                        <a:solidFill>
                          <a:schemeClr val="tx1"/>
                        </a:solidFill>
                        <a:latin typeface="Mul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596221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>
                        <a:solidFill>
                          <a:schemeClr val="tx1"/>
                        </a:solidFill>
                        <a:latin typeface="Mul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937105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>
                        <a:solidFill>
                          <a:schemeClr val="tx1"/>
                        </a:solidFill>
                        <a:latin typeface="Mul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176806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>
                        <a:solidFill>
                          <a:schemeClr val="tx1"/>
                        </a:solidFill>
                        <a:latin typeface="Mul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789678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>
                        <a:solidFill>
                          <a:schemeClr val="tx1"/>
                        </a:solidFill>
                        <a:latin typeface="Mul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566858"/>
                  </a:ext>
                </a:extLst>
              </a:tr>
            </a:tbl>
          </a:graphicData>
        </a:graphic>
      </p:graphicFrame>
      <p:sp>
        <p:nvSpPr>
          <p:cNvPr id="44" name="TextovéPole 43">
            <a:extLst>
              <a:ext uri="{FF2B5EF4-FFF2-40B4-BE49-F238E27FC236}">
                <a16:creationId xmlns:a16="http://schemas.microsoft.com/office/drawing/2014/main" id="{38DB17E0-45CD-494A-B61B-9306132D5D20}"/>
              </a:ext>
            </a:extLst>
          </p:cNvPr>
          <p:cNvSpPr txBox="1"/>
          <p:nvPr/>
        </p:nvSpPr>
        <p:spPr>
          <a:xfrm>
            <a:off x="2622182" y="4058790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>
                <a:solidFill>
                  <a:schemeClr val="tx1"/>
                </a:solidFill>
                <a:latin typeface="Muli"/>
              </a:rPr>
              <a:t>openset</a:t>
            </a:r>
            <a:r>
              <a:rPr lang="cs-CZ" dirty="0">
                <a:solidFill>
                  <a:schemeClr val="tx1"/>
                </a:solidFill>
                <a:latin typeface="Muli"/>
              </a:rPr>
              <a:t> = {(0; A)}</a:t>
            </a:r>
          </a:p>
          <a:p>
            <a:r>
              <a:rPr lang="cs-CZ" dirty="0" err="1">
                <a:solidFill>
                  <a:schemeClr val="tx1"/>
                </a:solidFill>
                <a:latin typeface="Muli"/>
              </a:rPr>
              <a:t>closedset</a:t>
            </a:r>
            <a:r>
              <a:rPr lang="cs-CZ" dirty="0">
                <a:solidFill>
                  <a:schemeClr val="tx1"/>
                </a:solidFill>
                <a:latin typeface="Muli"/>
              </a:rPr>
              <a:t> = {(0; A)}</a:t>
            </a:r>
          </a:p>
        </p:txBody>
      </p:sp>
    </p:spTree>
    <p:extLst>
      <p:ext uri="{BB962C8B-B14F-4D97-AF65-F5344CB8AC3E}">
        <p14:creationId xmlns:p14="http://schemas.microsoft.com/office/powerpoint/2010/main" val="133568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7413548F-BE41-49EB-B04A-4456DF2FDA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pSp>
        <p:nvGrpSpPr>
          <p:cNvPr id="42" name="Skupina 41">
            <a:extLst>
              <a:ext uri="{FF2B5EF4-FFF2-40B4-BE49-F238E27FC236}">
                <a16:creationId xmlns:a16="http://schemas.microsoft.com/office/drawing/2014/main" id="{AFBB41D5-98F7-4448-9F6F-AEAE25E1EFF6}"/>
              </a:ext>
            </a:extLst>
          </p:cNvPr>
          <p:cNvGrpSpPr/>
          <p:nvPr/>
        </p:nvGrpSpPr>
        <p:grpSpPr>
          <a:xfrm>
            <a:off x="842031" y="1176252"/>
            <a:ext cx="3429000" cy="3734921"/>
            <a:chOff x="842031" y="1176252"/>
            <a:chExt cx="3429000" cy="3734921"/>
          </a:xfrm>
        </p:grpSpPr>
        <p:grpSp>
          <p:nvGrpSpPr>
            <p:cNvPr id="34" name="Skupina 33">
              <a:extLst>
                <a:ext uri="{FF2B5EF4-FFF2-40B4-BE49-F238E27FC236}">
                  <a16:creationId xmlns:a16="http://schemas.microsoft.com/office/drawing/2014/main" id="{086A0FF6-22AA-48CF-80E4-9625E8D99E7E}"/>
                </a:ext>
              </a:extLst>
            </p:cNvPr>
            <p:cNvGrpSpPr/>
            <p:nvPr/>
          </p:nvGrpSpPr>
          <p:grpSpPr>
            <a:xfrm>
              <a:off x="842031" y="1176252"/>
              <a:ext cx="3429000" cy="3734921"/>
              <a:chOff x="1834403" y="878541"/>
              <a:chExt cx="3429000" cy="3734921"/>
            </a:xfrm>
          </p:grpSpPr>
          <p:sp>
            <p:nvSpPr>
              <p:cNvPr id="3" name="Ovál 2">
                <a:extLst>
                  <a:ext uri="{FF2B5EF4-FFF2-40B4-BE49-F238E27FC236}">
                    <a16:creationId xmlns:a16="http://schemas.microsoft.com/office/drawing/2014/main" id="{1867076A-CE86-42BD-8E1A-39926DFEBDF6}"/>
                  </a:ext>
                </a:extLst>
              </p:cNvPr>
              <p:cNvSpPr/>
              <p:nvPr/>
            </p:nvSpPr>
            <p:spPr>
              <a:xfrm>
                <a:off x="1954865" y="878541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A</a:t>
                </a:r>
              </a:p>
              <a:p>
                <a:pPr algn="ctr"/>
                <a:r>
                  <a:rPr lang="cs-CZ" sz="800" dirty="0"/>
                  <a:t>start</a:t>
                </a:r>
              </a:p>
            </p:txBody>
          </p:sp>
          <p:sp>
            <p:nvSpPr>
              <p:cNvPr id="4" name="Ovál 3">
                <a:extLst>
                  <a:ext uri="{FF2B5EF4-FFF2-40B4-BE49-F238E27FC236}">
                    <a16:creationId xmlns:a16="http://schemas.microsoft.com/office/drawing/2014/main" id="{A20EA76D-AF7B-43C6-8847-0BDAD7D426DC}"/>
                  </a:ext>
                </a:extLst>
              </p:cNvPr>
              <p:cNvSpPr/>
              <p:nvPr/>
            </p:nvSpPr>
            <p:spPr>
              <a:xfrm>
                <a:off x="2861981" y="1354791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C</a:t>
                </a:r>
              </a:p>
            </p:txBody>
          </p:sp>
          <p:sp>
            <p:nvSpPr>
              <p:cNvPr id="5" name="Ovál 4">
                <a:extLst>
                  <a:ext uri="{FF2B5EF4-FFF2-40B4-BE49-F238E27FC236}">
                    <a16:creationId xmlns:a16="http://schemas.microsoft.com/office/drawing/2014/main" id="{481FC378-0164-49DF-B26B-8080573644DD}"/>
                  </a:ext>
                </a:extLst>
              </p:cNvPr>
              <p:cNvSpPr/>
              <p:nvPr/>
            </p:nvSpPr>
            <p:spPr>
              <a:xfrm>
                <a:off x="1834403" y="4068856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E</a:t>
                </a:r>
              </a:p>
            </p:txBody>
          </p:sp>
          <p:sp>
            <p:nvSpPr>
              <p:cNvPr id="6" name="Ovál 5">
                <a:extLst>
                  <a:ext uri="{FF2B5EF4-FFF2-40B4-BE49-F238E27FC236}">
                    <a16:creationId xmlns:a16="http://schemas.microsoft.com/office/drawing/2014/main" id="{28379D8E-C870-4F21-ABB3-5D9A16F0B86B}"/>
                  </a:ext>
                </a:extLst>
              </p:cNvPr>
              <p:cNvSpPr/>
              <p:nvPr/>
            </p:nvSpPr>
            <p:spPr>
              <a:xfrm>
                <a:off x="4718797" y="1545290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G</a:t>
                </a:r>
              </a:p>
              <a:p>
                <a:pPr algn="ctr"/>
                <a:r>
                  <a:rPr lang="cs-CZ" sz="800" dirty="0"/>
                  <a:t>end</a:t>
                </a:r>
              </a:p>
            </p:txBody>
          </p:sp>
          <p:sp>
            <p:nvSpPr>
              <p:cNvPr id="7" name="Ovál 6">
                <a:extLst>
                  <a:ext uri="{FF2B5EF4-FFF2-40B4-BE49-F238E27FC236}">
                    <a16:creationId xmlns:a16="http://schemas.microsoft.com/office/drawing/2014/main" id="{226D95DA-63A9-4614-AF0B-7E276C3C176A}"/>
                  </a:ext>
                </a:extLst>
              </p:cNvPr>
              <p:cNvSpPr/>
              <p:nvPr/>
            </p:nvSpPr>
            <p:spPr>
              <a:xfrm>
                <a:off x="3497356" y="2027144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D</a:t>
                </a:r>
              </a:p>
            </p:txBody>
          </p:sp>
          <p:sp>
            <p:nvSpPr>
              <p:cNvPr id="8" name="Ovál 7">
                <a:extLst>
                  <a:ext uri="{FF2B5EF4-FFF2-40B4-BE49-F238E27FC236}">
                    <a16:creationId xmlns:a16="http://schemas.microsoft.com/office/drawing/2014/main" id="{1C03B43B-860E-4373-A8D5-039FA7AB3158}"/>
                  </a:ext>
                </a:extLst>
              </p:cNvPr>
              <p:cNvSpPr/>
              <p:nvPr/>
            </p:nvSpPr>
            <p:spPr>
              <a:xfrm>
                <a:off x="2317375" y="2089896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B</a:t>
                </a:r>
              </a:p>
            </p:txBody>
          </p:sp>
          <p:sp>
            <p:nvSpPr>
              <p:cNvPr id="9" name="Ovál 8">
                <a:extLst>
                  <a:ext uri="{FF2B5EF4-FFF2-40B4-BE49-F238E27FC236}">
                    <a16:creationId xmlns:a16="http://schemas.microsoft.com/office/drawing/2014/main" id="{BFFA29B1-A7EE-4904-B134-32457751576B}"/>
                  </a:ext>
                </a:extLst>
              </p:cNvPr>
              <p:cNvSpPr/>
              <p:nvPr/>
            </p:nvSpPr>
            <p:spPr>
              <a:xfrm>
                <a:off x="1940297" y="3028948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F</a:t>
                </a:r>
              </a:p>
            </p:txBody>
          </p:sp>
          <p:cxnSp>
            <p:nvCxnSpPr>
              <p:cNvPr id="11" name="Přímá spojnice 10">
                <a:extLst>
                  <a:ext uri="{FF2B5EF4-FFF2-40B4-BE49-F238E27FC236}">
                    <a16:creationId xmlns:a16="http://schemas.microsoft.com/office/drawing/2014/main" id="{EAC86AA8-292A-4358-A5EF-0C3EAB10300A}"/>
                  </a:ext>
                </a:extLst>
              </p:cNvPr>
              <p:cNvCxnSpPr>
                <a:cxnSpLocks/>
                <a:stCxn id="3" idx="6"/>
              </p:cNvCxnSpPr>
              <p:nvPr/>
            </p:nvCxnSpPr>
            <p:spPr>
              <a:xfrm>
                <a:off x="2499471" y="1150843"/>
                <a:ext cx="457200" cy="27432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Přímá spojnice 15">
                <a:extLst>
                  <a:ext uri="{FF2B5EF4-FFF2-40B4-BE49-F238E27FC236}">
                    <a16:creationId xmlns:a16="http://schemas.microsoft.com/office/drawing/2014/main" id="{D468B817-216F-462A-9528-3E8BD1E370D4}"/>
                  </a:ext>
                </a:extLst>
              </p:cNvPr>
              <p:cNvCxnSpPr>
                <a:cxnSpLocks/>
                <a:stCxn id="4" idx="5"/>
                <a:endCxn id="7" idx="1"/>
              </p:cNvCxnSpPr>
              <p:nvPr/>
            </p:nvCxnSpPr>
            <p:spPr>
              <a:xfrm>
                <a:off x="3326831" y="1819641"/>
                <a:ext cx="250281" cy="28725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Přímá spojnice 18">
                <a:extLst>
                  <a:ext uri="{FF2B5EF4-FFF2-40B4-BE49-F238E27FC236}">
                    <a16:creationId xmlns:a16="http://schemas.microsoft.com/office/drawing/2014/main" id="{A684C46A-F056-4CFF-878D-0316794C388A}"/>
                  </a:ext>
                </a:extLst>
              </p:cNvPr>
              <p:cNvCxnSpPr>
                <a:cxnSpLocks/>
                <a:stCxn id="7" idx="6"/>
                <a:endCxn id="6" idx="3"/>
              </p:cNvCxnSpPr>
              <p:nvPr/>
            </p:nvCxnSpPr>
            <p:spPr>
              <a:xfrm flipV="1">
                <a:off x="4041962" y="2010140"/>
                <a:ext cx="756591" cy="28930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Přímá spojnice 22">
                <a:extLst>
                  <a:ext uri="{FF2B5EF4-FFF2-40B4-BE49-F238E27FC236}">
                    <a16:creationId xmlns:a16="http://schemas.microsoft.com/office/drawing/2014/main" id="{2C152C9B-2490-4E2D-AED2-A87CE9FFC61D}"/>
                  </a:ext>
                </a:extLst>
              </p:cNvPr>
              <p:cNvCxnSpPr>
                <a:cxnSpLocks/>
                <a:stCxn id="8" idx="6"/>
                <a:endCxn id="7" idx="2"/>
              </p:cNvCxnSpPr>
              <p:nvPr/>
            </p:nvCxnSpPr>
            <p:spPr>
              <a:xfrm flipV="1">
                <a:off x="2861981" y="2299447"/>
                <a:ext cx="635375" cy="6275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Přímá spojnice 25">
                <a:extLst>
                  <a:ext uri="{FF2B5EF4-FFF2-40B4-BE49-F238E27FC236}">
                    <a16:creationId xmlns:a16="http://schemas.microsoft.com/office/drawing/2014/main" id="{E432EE27-9C47-48EB-AFF4-9B0C8E999D45}"/>
                  </a:ext>
                </a:extLst>
              </p:cNvPr>
              <p:cNvCxnSpPr>
                <a:cxnSpLocks/>
                <a:stCxn id="8" idx="0"/>
                <a:endCxn id="4" idx="2"/>
              </p:cNvCxnSpPr>
              <p:nvPr/>
            </p:nvCxnSpPr>
            <p:spPr>
              <a:xfrm flipV="1">
                <a:off x="2589678" y="1627094"/>
                <a:ext cx="272303" cy="46280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D69313DF-E3A7-42CC-83A3-5812A02D54CE}"/>
                  </a:ext>
                </a:extLst>
              </p:cNvPr>
              <p:cNvCxnSpPr>
                <a:cxnSpLocks/>
                <a:stCxn id="8" idx="3"/>
                <a:endCxn id="9" idx="0"/>
              </p:cNvCxnSpPr>
              <p:nvPr/>
            </p:nvCxnSpPr>
            <p:spPr>
              <a:xfrm flipH="1">
                <a:off x="2212600" y="2554746"/>
                <a:ext cx="184531" cy="47420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58593C15-41BE-41E2-B41E-61EEA221AF6D}"/>
                  </a:ext>
                </a:extLst>
              </p:cNvPr>
              <p:cNvCxnSpPr>
                <a:cxnSpLocks/>
                <a:stCxn id="9" idx="4"/>
                <a:endCxn id="5" idx="0"/>
              </p:cNvCxnSpPr>
              <p:nvPr/>
            </p:nvCxnSpPr>
            <p:spPr>
              <a:xfrm flipH="1">
                <a:off x="2106706" y="3573554"/>
                <a:ext cx="105894" cy="49530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ovéPole 34">
              <a:extLst>
                <a:ext uri="{FF2B5EF4-FFF2-40B4-BE49-F238E27FC236}">
                  <a16:creationId xmlns:a16="http://schemas.microsoft.com/office/drawing/2014/main" id="{22601BBC-6668-4D0A-856C-F4C1279F99D8}"/>
                </a:ext>
              </a:extLst>
            </p:cNvPr>
            <p:cNvSpPr txBox="1"/>
            <p:nvPr/>
          </p:nvSpPr>
          <p:spPr>
            <a:xfrm>
              <a:off x="1681067" y="1344725"/>
              <a:ext cx="247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tx1"/>
                  </a:solidFill>
                  <a:latin typeface="Nixie One" panose="020B0604020202020204" charset="0"/>
                </a:rPr>
                <a:t>1</a:t>
              </a:r>
            </a:p>
          </p:txBody>
        </p:sp>
        <p:sp>
          <p:nvSpPr>
            <p:cNvPr id="36" name="TextovéPole 35">
              <a:extLst>
                <a:ext uri="{FF2B5EF4-FFF2-40B4-BE49-F238E27FC236}">
                  <a16:creationId xmlns:a16="http://schemas.microsoft.com/office/drawing/2014/main" id="{F65B8F5C-BB2C-4B5C-9BBC-5542DCD0FB23}"/>
                </a:ext>
              </a:extLst>
            </p:cNvPr>
            <p:cNvSpPr txBox="1"/>
            <p:nvPr/>
          </p:nvSpPr>
          <p:spPr>
            <a:xfrm>
              <a:off x="2431270" y="2047721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tx1"/>
                  </a:solidFill>
                  <a:latin typeface="Nixie One" panose="020B0604020202020204" charset="0"/>
                </a:rPr>
                <a:t>2</a:t>
              </a:r>
            </a:p>
          </p:txBody>
        </p:sp>
        <p:sp>
          <p:nvSpPr>
            <p:cNvPr id="37" name="TextovéPole 36">
              <a:extLst>
                <a:ext uri="{FF2B5EF4-FFF2-40B4-BE49-F238E27FC236}">
                  <a16:creationId xmlns:a16="http://schemas.microsoft.com/office/drawing/2014/main" id="{78A6AB70-4085-4942-9941-5AD6DA189BB4}"/>
                </a:ext>
              </a:extLst>
            </p:cNvPr>
            <p:cNvSpPr txBox="1"/>
            <p:nvPr/>
          </p:nvSpPr>
          <p:spPr>
            <a:xfrm>
              <a:off x="3349304" y="2170966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tx1"/>
                  </a:solidFill>
                  <a:latin typeface="Nixie One" panose="020B0604020202020204" charset="0"/>
                </a:rPr>
                <a:t>2</a:t>
              </a:r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4A247132-EB15-45C6-AE33-2DA55B9D6D87}"/>
                </a:ext>
              </a:extLst>
            </p:cNvPr>
            <p:cNvSpPr txBox="1"/>
            <p:nvPr/>
          </p:nvSpPr>
          <p:spPr>
            <a:xfrm>
              <a:off x="1492531" y="1953204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tx1"/>
                  </a:solidFill>
                  <a:latin typeface="Nixie One" panose="020B0604020202020204" charset="0"/>
                </a:rPr>
                <a:t>3</a:t>
              </a:r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DBD3BD64-D6EB-4C8A-BE82-28A5E000A226}"/>
                </a:ext>
              </a:extLst>
            </p:cNvPr>
            <p:cNvSpPr txBox="1"/>
            <p:nvPr/>
          </p:nvSpPr>
          <p:spPr>
            <a:xfrm>
              <a:off x="2037017" y="2624436"/>
              <a:ext cx="247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tx1"/>
                  </a:solidFill>
                  <a:latin typeface="Nixie One" panose="020B0604020202020204" charset="0"/>
                </a:rPr>
                <a:t>1</a:t>
              </a:r>
            </a:p>
          </p:txBody>
        </p:sp>
        <p:sp>
          <p:nvSpPr>
            <p:cNvPr id="40" name="TextovéPole 39">
              <a:extLst>
                <a:ext uri="{FF2B5EF4-FFF2-40B4-BE49-F238E27FC236}">
                  <a16:creationId xmlns:a16="http://schemas.microsoft.com/office/drawing/2014/main" id="{2D6EF19B-AFB5-4048-8D42-829258E7D3FB}"/>
                </a:ext>
              </a:extLst>
            </p:cNvPr>
            <p:cNvSpPr txBox="1"/>
            <p:nvPr/>
          </p:nvSpPr>
          <p:spPr>
            <a:xfrm>
              <a:off x="1070639" y="2857976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tx1"/>
                  </a:solidFill>
                  <a:latin typeface="Nixie One" panose="020B0604020202020204" charset="0"/>
                </a:rPr>
                <a:t>4</a:t>
              </a:r>
            </a:p>
          </p:txBody>
        </p:sp>
        <p:sp>
          <p:nvSpPr>
            <p:cNvPr id="41" name="TextovéPole 40">
              <a:extLst>
                <a:ext uri="{FF2B5EF4-FFF2-40B4-BE49-F238E27FC236}">
                  <a16:creationId xmlns:a16="http://schemas.microsoft.com/office/drawing/2014/main" id="{C22529F3-4953-4732-AE91-EB586EF5649E}"/>
                </a:ext>
              </a:extLst>
            </p:cNvPr>
            <p:cNvSpPr txBox="1"/>
            <p:nvPr/>
          </p:nvSpPr>
          <p:spPr>
            <a:xfrm>
              <a:off x="928613" y="3965027"/>
              <a:ext cx="247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tx1"/>
                  </a:solidFill>
                  <a:latin typeface="Nixie One" panose="020B0604020202020204" charset="0"/>
                </a:rPr>
                <a:t>1</a:t>
              </a:r>
            </a:p>
          </p:txBody>
        </p:sp>
      </p:grpSp>
      <p:graphicFrame>
        <p:nvGraphicFramePr>
          <p:cNvPr id="43" name="Tabulka 43">
            <a:extLst>
              <a:ext uri="{FF2B5EF4-FFF2-40B4-BE49-F238E27FC236}">
                <a16:creationId xmlns:a16="http://schemas.microsoft.com/office/drawing/2014/main" id="{7F7531EB-9A7A-42E1-BBF7-6450262BC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328002"/>
              </p:ext>
            </p:extLst>
          </p:nvPr>
        </p:nvGraphicFramePr>
        <p:xfrm>
          <a:off x="4814532" y="351819"/>
          <a:ext cx="3366975" cy="2974840"/>
        </p:xfrm>
        <a:graphic>
          <a:graphicData uri="http://schemas.openxmlformats.org/drawingml/2006/table">
            <a:tbl>
              <a:tblPr firstRow="1" bandRow="1">
                <a:tableStyleId>{14C887C5-50F1-4DB0-841D-C3AB423DDE93}</a:tableStyleId>
              </a:tblPr>
              <a:tblGrid>
                <a:gridCol w="673395">
                  <a:extLst>
                    <a:ext uri="{9D8B030D-6E8A-4147-A177-3AD203B41FA5}">
                      <a16:colId xmlns:a16="http://schemas.microsoft.com/office/drawing/2014/main" val="423698422"/>
                    </a:ext>
                  </a:extLst>
                </a:gridCol>
                <a:gridCol w="673395">
                  <a:extLst>
                    <a:ext uri="{9D8B030D-6E8A-4147-A177-3AD203B41FA5}">
                      <a16:colId xmlns:a16="http://schemas.microsoft.com/office/drawing/2014/main" val="1792526604"/>
                    </a:ext>
                  </a:extLst>
                </a:gridCol>
                <a:gridCol w="673395">
                  <a:extLst>
                    <a:ext uri="{9D8B030D-6E8A-4147-A177-3AD203B41FA5}">
                      <a16:colId xmlns:a16="http://schemas.microsoft.com/office/drawing/2014/main" val="830198935"/>
                    </a:ext>
                  </a:extLst>
                </a:gridCol>
                <a:gridCol w="673395">
                  <a:extLst>
                    <a:ext uri="{9D8B030D-6E8A-4147-A177-3AD203B41FA5}">
                      <a16:colId xmlns:a16="http://schemas.microsoft.com/office/drawing/2014/main" val="962911304"/>
                    </a:ext>
                  </a:extLst>
                </a:gridCol>
                <a:gridCol w="673395">
                  <a:extLst>
                    <a:ext uri="{9D8B030D-6E8A-4147-A177-3AD203B41FA5}">
                      <a16:colId xmlns:a16="http://schemas.microsoft.com/office/drawing/2014/main" val="175040631"/>
                    </a:ext>
                  </a:extLst>
                </a:gridCol>
              </a:tblGrid>
              <a:tr h="371855">
                <a:tc>
                  <a:txBody>
                    <a:bodyPr/>
                    <a:lstStyle/>
                    <a:p>
                      <a:endParaRPr lang="cs-CZ" dirty="0">
                        <a:solidFill>
                          <a:schemeClr val="accent1"/>
                        </a:solidFill>
                        <a:latin typeface="Nixie On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Last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968297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40505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>
                        <a:solidFill>
                          <a:schemeClr val="tx1"/>
                        </a:solidFill>
                        <a:latin typeface="Mul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51634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accent2"/>
                          </a:solidFill>
                          <a:latin typeface="Muli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accent2"/>
                          </a:solidFill>
                          <a:latin typeface="Muli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accent2"/>
                          </a:solidFill>
                          <a:latin typeface="Mul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2"/>
                          </a:solidFill>
                          <a:latin typeface="Muli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596221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>
                        <a:solidFill>
                          <a:schemeClr val="tx1"/>
                        </a:solidFill>
                        <a:latin typeface="Mul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937105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>
                        <a:solidFill>
                          <a:schemeClr val="tx1"/>
                        </a:solidFill>
                        <a:latin typeface="Mul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176806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>
                        <a:solidFill>
                          <a:schemeClr val="tx1"/>
                        </a:solidFill>
                        <a:latin typeface="Mul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789678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>
                        <a:solidFill>
                          <a:schemeClr val="tx1"/>
                        </a:solidFill>
                        <a:latin typeface="Mul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566858"/>
                  </a:ext>
                </a:extLst>
              </a:tr>
            </a:tbl>
          </a:graphicData>
        </a:graphic>
      </p:graphicFrame>
      <p:sp>
        <p:nvSpPr>
          <p:cNvPr id="44" name="TextovéPole 43">
            <a:extLst>
              <a:ext uri="{FF2B5EF4-FFF2-40B4-BE49-F238E27FC236}">
                <a16:creationId xmlns:a16="http://schemas.microsoft.com/office/drawing/2014/main" id="{38DB17E0-45CD-494A-B61B-9306132D5D20}"/>
              </a:ext>
            </a:extLst>
          </p:cNvPr>
          <p:cNvSpPr txBox="1"/>
          <p:nvPr/>
        </p:nvSpPr>
        <p:spPr>
          <a:xfrm>
            <a:off x="2622182" y="4058790"/>
            <a:ext cx="2016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>
                <a:solidFill>
                  <a:schemeClr val="tx1"/>
                </a:solidFill>
                <a:latin typeface="Muli"/>
              </a:rPr>
              <a:t>openset</a:t>
            </a:r>
            <a:r>
              <a:rPr lang="cs-CZ" dirty="0">
                <a:solidFill>
                  <a:schemeClr val="tx1"/>
                </a:solidFill>
                <a:latin typeface="Muli"/>
              </a:rPr>
              <a:t> = {(3; C)}</a:t>
            </a:r>
          </a:p>
          <a:p>
            <a:r>
              <a:rPr lang="cs-CZ" dirty="0" err="1">
                <a:solidFill>
                  <a:schemeClr val="tx1"/>
                </a:solidFill>
                <a:latin typeface="Muli"/>
              </a:rPr>
              <a:t>closedset</a:t>
            </a:r>
            <a:r>
              <a:rPr lang="cs-CZ" dirty="0">
                <a:solidFill>
                  <a:schemeClr val="tx1"/>
                </a:solidFill>
                <a:latin typeface="Muli"/>
              </a:rPr>
              <a:t> = {(0; A), (3; C)}</a:t>
            </a:r>
          </a:p>
        </p:txBody>
      </p:sp>
    </p:spTree>
    <p:extLst>
      <p:ext uri="{BB962C8B-B14F-4D97-AF65-F5344CB8AC3E}">
        <p14:creationId xmlns:p14="http://schemas.microsoft.com/office/powerpoint/2010/main" val="277640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7413548F-BE41-49EB-B04A-4456DF2FDA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pSp>
        <p:nvGrpSpPr>
          <p:cNvPr id="42" name="Skupina 41">
            <a:extLst>
              <a:ext uri="{FF2B5EF4-FFF2-40B4-BE49-F238E27FC236}">
                <a16:creationId xmlns:a16="http://schemas.microsoft.com/office/drawing/2014/main" id="{AFBB41D5-98F7-4448-9F6F-AEAE25E1EFF6}"/>
              </a:ext>
            </a:extLst>
          </p:cNvPr>
          <p:cNvGrpSpPr/>
          <p:nvPr/>
        </p:nvGrpSpPr>
        <p:grpSpPr>
          <a:xfrm>
            <a:off x="842031" y="1176252"/>
            <a:ext cx="3429000" cy="3734921"/>
            <a:chOff x="842031" y="1176252"/>
            <a:chExt cx="3429000" cy="3734921"/>
          </a:xfrm>
        </p:grpSpPr>
        <p:grpSp>
          <p:nvGrpSpPr>
            <p:cNvPr id="34" name="Skupina 33">
              <a:extLst>
                <a:ext uri="{FF2B5EF4-FFF2-40B4-BE49-F238E27FC236}">
                  <a16:creationId xmlns:a16="http://schemas.microsoft.com/office/drawing/2014/main" id="{086A0FF6-22AA-48CF-80E4-9625E8D99E7E}"/>
                </a:ext>
              </a:extLst>
            </p:cNvPr>
            <p:cNvGrpSpPr/>
            <p:nvPr/>
          </p:nvGrpSpPr>
          <p:grpSpPr>
            <a:xfrm>
              <a:off x="842031" y="1176252"/>
              <a:ext cx="3429000" cy="3734921"/>
              <a:chOff x="1834403" y="878541"/>
              <a:chExt cx="3429000" cy="3734921"/>
            </a:xfrm>
          </p:grpSpPr>
          <p:sp>
            <p:nvSpPr>
              <p:cNvPr id="3" name="Ovál 2">
                <a:extLst>
                  <a:ext uri="{FF2B5EF4-FFF2-40B4-BE49-F238E27FC236}">
                    <a16:creationId xmlns:a16="http://schemas.microsoft.com/office/drawing/2014/main" id="{1867076A-CE86-42BD-8E1A-39926DFEBDF6}"/>
                  </a:ext>
                </a:extLst>
              </p:cNvPr>
              <p:cNvSpPr/>
              <p:nvPr/>
            </p:nvSpPr>
            <p:spPr>
              <a:xfrm>
                <a:off x="1954865" y="878541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A</a:t>
                </a:r>
              </a:p>
              <a:p>
                <a:pPr algn="ctr"/>
                <a:r>
                  <a:rPr lang="cs-CZ" sz="800" dirty="0"/>
                  <a:t>start</a:t>
                </a:r>
              </a:p>
            </p:txBody>
          </p:sp>
          <p:sp>
            <p:nvSpPr>
              <p:cNvPr id="4" name="Ovál 3">
                <a:extLst>
                  <a:ext uri="{FF2B5EF4-FFF2-40B4-BE49-F238E27FC236}">
                    <a16:creationId xmlns:a16="http://schemas.microsoft.com/office/drawing/2014/main" id="{A20EA76D-AF7B-43C6-8847-0BDAD7D426DC}"/>
                  </a:ext>
                </a:extLst>
              </p:cNvPr>
              <p:cNvSpPr/>
              <p:nvPr/>
            </p:nvSpPr>
            <p:spPr>
              <a:xfrm>
                <a:off x="2861981" y="1354791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C</a:t>
                </a:r>
              </a:p>
            </p:txBody>
          </p:sp>
          <p:sp>
            <p:nvSpPr>
              <p:cNvPr id="5" name="Ovál 4">
                <a:extLst>
                  <a:ext uri="{FF2B5EF4-FFF2-40B4-BE49-F238E27FC236}">
                    <a16:creationId xmlns:a16="http://schemas.microsoft.com/office/drawing/2014/main" id="{481FC378-0164-49DF-B26B-8080573644DD}"/>
                  </a:ext>
                </a:extLst>
              </p:cNvPr>
              <p:cNvSpPr/>
              <p:nvPr/>
            </p:nvSpPr>
            <p:spPr>
              <a:xfrm>
                <a:off x="1834403" y="4068856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E</a:t>
                </a:r>
              </a:p>
            </p:txBody>
          </p:sp>
          <p:sp>
            <p:nvSpPr>
              <p:cNvPr id="6" name="Ovál 5">
                <a:extLst>
                  <a:ext uri="{FF2B5EF4-FFF2-40B4-BE49-F238E27FC236}">
                    <a16:creationId xmlns:a16="http://schemas.microsoft.com/office/drawing/2014/main" id="{28379D8E-C870-4F21-ABB3-5D9A16F0B86B}"/>
                  </a:ext>
                </a:extLst>
              </p:cNvPr>
              <p:cNvSpPr/>
              <p:nvPr/>
            </p:nvSpPr>
            <p:spPr>
              <a:xfrm>
                <a:off x="4718797" y="1545290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G</a:t>
                </a:r>
              </a:p>
              <a:p>
                <a:pPr algn="ctr"/>
                <a:r>
                  <a:rPr lang="cs-CZ" sz="800" dirty="0"/>
                  <a:t>end</a:t>
                </a:r>
              </a:p>
            </p:txBody>
          </p:sp>
          <p:sp>
            <p:nvSpPr>
              <p:cNvPr id="7" name="Ovál 6">
                <a:extLst>
                  <a:ext uri="{FF2B5EF4-FFF2-40B4-BE49-F238E27FC236}">
                    <a16:creationId xmlns:a16="http://schemas.microsoft.com/office/drawing/2014/main" id="{226D95DA-63A9-4614-AF0B-7E276C3C176A}"/>
                  </a:ext>
                </a:extLst>
              </p:cNvPr>
              <p:cNvSpPr/>
              <p:nvPr/>
            </p:nvSpPr>
            <p:spPr>
              <a:xfrm>
                <a:off x="3497356" y="2027144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D</a:t>
                </a:r>
              </a:p>
            </p:txBody>
          </p:sp>
          <p:sp>
            <p:nvSpPr>
              <p:cNvPr id="8" name="Ovál 7">
                <a:extLst>
                  <a:ext uri="{FF2B5EF4-FFF2-40B4-BE49-F238E27FC236}">
                    <a16:creationId xmlns:a16="http://schemas.microsoft.com/office/drawing/2014/main" id="{1C03B43B-860E-4373-A8D5-039FA7AB3158}"/>
                  </a:ext>
                </a:extLst>
              </p:cNvPr>
              <p:cNvSpPr/>
              <p:nvPr/>
            </p:nvSpPr>
            <p:spPr>
              <a:xfrm>
                <a:off x="2317375" y="2089896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B</a:t>
                </a:r>
              </a:p>
            </p:txBody>
          </p:sp>
          <p:sp>
            <p:nvSpPr>
              <p:cNvPr id="9" name="Ovál 8">
                <a:extLst>
                  <a:ext uri="{FF2B5EF4-FFF2-40B4-BE49-F238E27FC236}">
                    <a16:creationId xmlns:a16="http://schemas.microsoft.com/office/drawing/2014/main" id="{BFFA29B1-A7EE-4904-B134-32457751576B}"/>
                  </a:ext>
                </a:extLst>
              </p:cNvPr>
              <p:cNvSpPr/>
              <p:nvPr/>
            </p:nvSpPr>
            <p:spPr>
              <a:xfrm>
                <a:off x="1940297" y="3028948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F</a:t>
                </a:r>
              </a:p>
            </p:txBody>
          </p:sp>
          <p:cxnSp>
            <p:nvCxnSpPr>
              <p:cNvPr id="11" name="Přímá spojnice 10">
                <a:extLst>
                  <a:ext uri="{FF2B5EF4-FFF2-40B4-BE49-F238E27FC236}">
                    <a16:creationId xmlns:a16="http://schemas.microsoft.com/office/drawing/2014/main" id="{EAC86AA8-292A-4358-A5EF-0C3EAB10300A}"/>
                  </a:ext>
                </a:extLst>
              </p:cNvPr>
              <p:cNvCxnSpPr>
                <a:cxnSpLocks/>
                <a:stCxn id="3" idx="6"/>
              </p:cNvCxnSpPr>
              <p:nvPr/>
            </p:nvCxnSpPr>
            <p:spPr>
              <a:xfrm>
                <a:off x="2499471" y="1150843"/>
                <a:ext cx="457200" cy="27432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Přímá spojnice 15">
                <a:extLst>
                  <a:ext uri="{FF2B5EF4-FFF2-40B4-BE49-F238E27FC236}">
                    <a16:creationId xmlns:a16="http://schemas.microsoft.com/office/drawing/2014/main" id="{D468B817-216F-462A-9528-3E8BD1E370D4}"/>
                  </a:ext>
                </a:extLst>
              </p:cNvPr>
              <p:cNvCxnSpPr>
                <a:cxnSpLocks/>
                <a:stCxn id="4" idx="5"/>
                <a:endCxn id="7" idx="1"/>
              </p:cNvCxnSpPr>
              <p:nvPr/>
            </p:nvCxnSpPr>
            <p:spPr>
              <a:xfrm>
                <a:off x="3326831" y="1819641"/>
                <a:ext cx="250281" cy="28725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Přímá spojnice 18">
                <a:extLst>
                  <a:ext uri="{FF2B5EF4-FFF2-40B4-BE49-F238E27FC236}">
                    <a16:creationId xmlns:a16="http://schemas.microsoft.com/office/drawing/2014/main" id="{A684C46A-F056-4CFF-878D-0316794C388A}"/>
                  </a:ext>
                </a:extLst>
              </p:cNvPr>
              <p:cNvCxnSpPr>
                <a:cxnSpLocks/>
                <a:stCxn id="7" idx="6"/>
                <a:endCxn id="6" idx="3"/>
              </p:cNvCxnSpPr>
              <p:nvPr/>
            </p:nvCxnSpPr>
            <p:spPr>
              <a:xfrm flipV="1">
                <a:off x="4041962" y="2010140"/>
                <a:ext cx="756591" cy="28930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Přímá spojnice 22">
                <a:extLst>
                  <a:ext uri="{FF2B5EF4-FFF2-40B4-BE49-F238E27FC236}">
                    <a16:creationId xmlns:a16="http://schemas.microsoft.com/office/drawing/2014/main" id="{2C152C9B-2490-4E2D-AED2-A87CE9FFC61D}"/>
                  </a:ext>
                </a:extLst>
              </p:cNvPr>
              <p:cNvCxnSpPr>
                <a:cxnSpLocks/>
                <a:stCxn id="8" idx="6"/>
                <a:endCxn id="7" idx="2"/>
              </p:cNvCxnSpPr>
              <p:nvPr/>
            </p:nvCxnSpPr>
            <p:spPr>
              <a:xfrm flipV="1">
                <a:off x="2861981" y="2299447"/>
                <a:ext cx="635375" cy="6275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Přímá spojnice 25">
                <a:extLst>
                  <a:ext uri="{FF2B5EF4-FFF2-40B4-BE49-F238E27FC236}">
                    <a16:creationId xmlns:a16="http://schemas.microsoft.com/office/drawing/2014/main" id="{E432EE27-9C47-48EB-AFF4-9B0C8E999D45}"/>
                  </a:ext>
                </a:extLst>
              </p:cNvPr>
              <p:cNvCxnSpPr>
                <a:cxnSpLocks/>
                <a:stCxn id="8" idx="0"/>
                <a:endCxn id="4" idx="2"/>
              </p:cNvCxnSpPr>
              <p:nvPr/>
            </p:nvCxnSpPr>
            <p:spPr>
              <a:xfrm flipV="1">
                <a:off x="2589678" y="1627094"/>
                <a:ext cx="272303" cy="46280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D69313DF-E3A7-42CC-83A3-5812A02D54CE}"/>
                  </a:ext>
                </a:extLst>
              </p:cNvPr>
              <p:cNvCxnSpPr>
                <a:cxnSpLocks/>
                <a:stCxn id="8" idx="3"/>
                <a:endCxn id="9" idx="0"/>
              </p:cNvCxnSpPr>
              <p:nvPr/>
            </p:nvCxnSpPr>
            <p:spPr>
              <a:xfrm flipH="1">
                <a:off x="2212600" y="2554746"/>
                <a:ext cx="184531" cy="47420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58593C15-41BE-41E2-B41E-61EEA221AF6D}"/>
                  </a:ext>
                </a:extLst>
              </p:cNvPr>
              <p:cNvCxnSpPr>
                <a:cxnSpLocks/>
                <a:stCxn id="9" idx="4"/>
                <a:endCxn id="5" idx="0"/>
              </p:cNvCxnSpPr>
              <p:nvPr/>
            </p:nvCxnSpPr>
            <p:spPr>
              <a:xfrm flipH="1">
                <a:off x="2106706" y="3573554"/>
                <a:ext cx="105894" cy="49530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ovéPole 34">
              <a:extLst>
                <a:ext uri="{FF2B5EF4-FFF2-40B4-BE49-F238E27FC236}">
                  <a16:creationId xmlns:a16="http://schemas.microsoft.com/office/drawing/2014/main" id="{22601BBC-6668-4D0A-856C-F4C1279F99D8}"/>
                </a:ext>
              </a:extLst>
            </p:cNvPr>
            <p:cNvSpPr txBox="1"/>
            <p:nvPr/>
          </p:nvSpPr>
          <p:spPr>
            <a:xfrm>
              <a:off x="1681067" y="1344725"/>
              <a:ext cx="247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tx1"/>
                  </a:solidFill>
                  <a:latin typeface="Nixie One" panose="020B0604020202020204" charset="0"/>
                </a:rPr>
                <a:t>1</a:t>
              </a:r>
            </a:p>
          </p:txBody>
        </p:sp>
        <p:sp>
          <p:nvSpPr>
            <p:cNvPr id="36" name="TextovéPole 35">
              <a:extLst>
                <a:ext uri="{FF2B5EF4-FFF2-40B4-BE49-F238E27FC236}">
                  <a16:creationId xmlns:a16="http://schemas.microsoft.com/office/drawing/2014/main" id="{F65B8F5C-BB2C-4B5C-9BBC-5542DCD0FB23}"/>
                </a:ext>
              </a:extLst>
            </p:cNvPr>
            <p:cNvSpPr txBox="1"/>
            <p:nvPr/>
          </p:nvSpPr>
          <p:spPr>
            <a:xfrm>
              <a:off x="2431270" y="2047721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tx1"/>
                  </a:solidFill>
                  <a:latin typeface="Nixie One" panose="020B0604020202020204" charset="0"/>
                </a:rPr>
                <a:t>2</a:t>
              </a:r>
            </a:p>
          </p:txBody>
        </p:sp>
        <p:sp>
          <p:nvSpPr>
            <p:cNvPr id="37" name="TextovéPole 36">
              <a:extLst>
                <a:ext uri="{FF2B5EF4-FFF2-40B4-BE49-F238E27FC236}">
                  <a16:creationId xmlns:a16="http://schemas.microsoft.com/office/drawing/2014/main" id="{78A6AB70-4085-4942-9941-5AD6DA189BB4}"/>
                </a:ext>
              </a:extLst>
            </p:cNvPr>
            <p:cNvSpPr txBox="1"/>
            <p:nvPr/>
          </p:nvSpPr>
          <p:spPr>
            <a:xfrm>
              <a:off x="3349304" y="2170966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tx1"/>
                  </a:solidFill>
                  <a:latin typeface="Nixie One" panose="020B0604020202020204" charset="0"/>
                </a:rPr>
                <a:t>2</a:t>
              </a:r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4A247132-EB15-45C6-AE33-2DA55B9D6D87}"/>
                </a:ext>
              </a:extLst>
            </p:cNvPr>
            <p:cNvSpPr txBox="1"/>
            <p:nvPr/>
          </p:nvSpPr>
          <p:spPr>
            <a:xfrm>
              <a:off x="1492531" y="1953204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tx1"/>
                  </a:solidFill>
                  <a:latin typeface="Nixie One" panose="020B0604020202020204" charset="0"/>
                </a:rPr>
                <a:t>3</a:t>
              </a:r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DBD3BD64-D6EB-4C8A-BE82-28A5E000A226}"/>
                </a:ext>
              </a:extLst>
            </p:cNvPr>
            <p:cNvSpPr txBox="1"/>
            <p:nvPr/>
          </p:nvSpPr>
          <p:spPr>
            <a:xfrm>
              <a:off x="2037017" y="2624436"/>
              <a:ext cx="247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tx1"/>
                  </a:solidFill>
                  <a:latin typeface="Nixie One" panose="020B0604020202020204" charset="0"/>
                </a:rPr>
                <a:t>1</a:t>
              </a:r>
            </a:p>
          </p:txBody>
        </p:sp>
        <p:sp>
          <p:nvSpPr>
            <p:cNvPr id="40" name="TextovéPole 39">
              <a:extLst>
                <a:ext uri="{FF2B5EF4-FFF2-40B4-BE49-F238E27FC236}">
                  <a16:creationId xmlns:a16="http://schemas.microsoft.com/office/drawing/2014/main" id="{2D6EF19B-AFB5-4048-8D42-829258E7D3FB}"/>
                </a:ext>
              </a:extLst>
            </p:cNvPr>
            <p:cNvSpPr txBox="1"/>
            <p:nvPr/>
          </p:nvSpPr>
          <p:spPr>
            <a:xfrm>
              <a:off x="1070639" y="2857976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tx1"/>
                  </a:solidFill>
                  <a:latin typeface="Nixie One" panose="020B0604020202020204" charset="0"/>
                </a:rPr>
                <a:t>4</a:t>
              </a:r>
            </a:p>
          </p:txBody>
        </p:sp>
        <p:sp>
          <p:nvSpPr>
            <p:cNvPr id="41" name="TextovéPole 40">
              <a:extLst>
                <a:ext uri="{FF2B5EF4-FFF2-40B4-BE49-F238E27FC236}">
                  <a16:creationId xmlns:a16="http://schemas.microsoft.com/office/drawing/2014/main" id="{C22529F3-4953-4732-AE91-EB586EF5649E}"/>
                </a:ext>
              </a:extLst>
            </p:cNvPr>
            <p:cNvSpPr txBox="1"/>
            <p:nvPr/>
          </p:nvSpPr>
          <p:spPr>
            <a:xfrm>
              <a:off x="928613" y="3965027"/>
              <a:ext cx="247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tx1"/>
                  </a:solidFill>
                  <a:latin typeface="Nixie One" panose="020B0604020202020204" charset="0"/>
                </a:rPr>
                <a:t>1</a:t>
              </a:r>
            </a:p>
          </p:txBody>
        </p:sp>
      </p:grpSp>
      <p:graphicFrame>
        <p:nvGraphicFramePr>
          <p:cNvPr id="43" name="Tabulka 43">
            <a:extLst>
              <a:ext uri="{FF2B5EF4-FFF2-40B4-BE49-F238E27FC236}">
                <a16:creationId xmlns:a16="http://schemas.microsoft.com/office/drawing/2014/main" id="{7F7531EB-9A7A-42E1-BBF7-6450262BC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261925"/>
              </p:ext>
            </p:extLst>
          </p:nvPr>
        </p:nvGraphicFramePr>
        <p:xfrm>
          <a:off x="4814532" y="351819"/>
          <a:ext cx="3366975" cy="2974840"/>
        </p:xfrm>
        <a:graphic>
          <a:graphicData uri="http://schemas.openxmlformats.org/drawingml/2006/table">
            <a:tbl>
              <a:tblPr firstRow="1" bandRow="1">
                <a:tableStyleId>{14C887C5-50F1-4DB0-841D-C3AB423DDE93}</a:tableStyleId>
              </a:tblPr>
              <a:tblGrid>
                <a:gridCol w="673395">
                  <a:extLst>
                    <a:ext uri="{9D8B030D-6E8A-4147-A177-3AD203B41FA5}">
                      <a16:colId xmlns:a16="http://schemas.microsoft.com/office/drawing/2014/main" val="423698422"/>
                    </a:ext>
                  </a:extLst>
                </a:gridCol>
                <a:gridCol w="673395">
                  <a:extLst>
                    <a:ext uri="{9D8B030D-6E8A-4147-A177-3AD203B41FA5}">
                      <a16:colId xmlns:a16="http://schemas.microsoft.com/office/drawing/2014/main" val="1792526604"/>
                    </a:ext>
                  </a:extLst>
                </a:gridCol>
                <a:gridCol w="673395">
                  <a:extLst>
                    <a:ext uri="{9D8B030D-6E8A-4147-A177-3AD203B41FA5}">
                      <a16:colId xmlns:a16="http://schemas.microsoft.com/office/drawing/2014/main" val="830198935"/>
                    </a:ext>
                  </a:extLst>
                </a:gridCol>
                <a:gridCol w="673395">
                  <a:extLst>
                    <a:ext uri="{9D8B030D-6E8A-4147-A177-3AD203B41FA5}">
                      <a16:colId xmlns:a16="http://schemas.microsoft.com/office/drawing/2014/main" val="962911304"/>
                    </a:ext>
                  </a:extLst>
                </a:gridCol>
                <a:gridCol w="673395">
                  <a:extLst>
                    <a:ext uri="{9D8B030D-6E8A-4147-A177-3AD203B41FA5}">
                      <a16:colId xmlns:a16="http://schemas.microsoft.com/office/drawing/2014/main" val="175040631"/>
                    </a:ext>
                  </a:extLst>
                </a:gridCol>
              </a:tblGrid>
              <a:tr h="371855">
                <a:tc>
                  <a:txBody>
                    <a:bodyPr/>
                    <a:lstStyle/>
                    <a:p>
                      <a:endParaRPr lang="cs-CZ" dirty="0">
                        <a:solidFill>
                          <a:schemeClr val="accent1"/>
                        </a:solidFill>
                        <a:latin typeface="Nixie On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Last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968297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40505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accent2"/>
                          </a:solidFill>
                          <a:latin typeface="Muli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accent2"/>
                          </a:solidFill>
                          <a:latin typeface="Muli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accent2"/>
                          </a:solidFill>
                          <a:latin typeface="Mul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2"/>
                          </a:solidFill>
                          <a:latin typeface="Muli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51634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596221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accent2"/>
                          </a:solidFill>
                          <a:latin typeface="Muli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accent2"/>
                          </a:solidFill>
                          <a:latin typeface="Muli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accent2"/>
                          </a:solidFill>
                          <a:latin typeface="Muli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2"/>
                          </a:solidFill>
                          <a:latin typeface="Muli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937105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>
                        <a:solidFill>
                          <a:schemeClr val="tx1"/>
                        </a:solidFill>
                        <a:latin typeface="Mul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176806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>
                        <a:solidFill>
                          <a:schemeClr val="tx1"/>
                        </a:solidFill>
                        <a:latin typeface="Mul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789678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>
                        <a:solidFill>
                          <a:schemeClr val="tx1"/>
                        </a:solidFill>
                        <a:latin typeface="Mul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566858"/>
                  </a:ext>
                </a:extLst>
              </a:tr>
            </a:tbl>
          </a:graphicData>
        </a:graphic>
      </p:graphicFrame>
      <p:sp>
        <p:nvSpPr>
          <p:cNvPr id="44" name="TextovéPole 43">
            <a:extLst>
              <a:ext uri="{FF2B5EF4-FFF2-40B4-BE49-F238E27FC236}">
                <a16:creationId xmlns:a16="http://schemas.microsoft.com/office/drawing/2014/main" id="{38DB17E0-45CD-494A-B61B-9306132D5D20}"/>
              </a:ext>
            </a:extLst>
          </p:cNvPr>
          <p:cNvSpPr txBox="1"/>
          <p:nvPr/>
        </p:nvSpPr>
        <p:spPr>
          <a:xfrm>
            <a:off x="2622182" y="4058790"/>
            <a:ext cx="2497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>
                <a:solidFill>
                  <a:schemeClr val="tx1"/>
                </a:solidFill>
                <a:latin typeface="Muli"/>
              </a:rPr>
              <a:t>openset</a:t>
            </a:r>
            <a:r>
              <a:rPr lang="cs-CZ" dirty="0">
                <a:solidFill>
                  <a:schemeClr val="tx1"/>
                </a:solidFill>
                <a:latin typeface="Muli"/>
              </a:rPr>
              <a:t> = {(6; B), (4, D)}</a:t>
            </a:r>
          </a:p>
          <a:p>
            <a:r>
              <a:rPr lang="cs-CZ" dirty="0" err="1">
                <a:solidFill>
                  <a:schemeClr val="tx1"/>
                </a:solidFill>
                <a:latin typeface="Muli"/>
              </a:rPr>
              <a:t>closedset</a:t>
            </a:r>
            <a:r>
              <a:rPr lang="cs-CZ" dirty="0">
                <a:solidFill>
                  <a:schemeClr val="tx1"/>
                </a:solidFill>
                <a:latin typeface="Muli"/>
              </a:rPr>
              <a:t> = {(0; A), (3; C), (4, D)}</a:t>
            </a:r>
          </a:p>
        </p:txBody>
      </p:sp>
    </p:spTree>
    <p:extLst>
      <p:ext uri="{BB962C8B-B14F-4D97-AF65-F5344CB8AC3E}">
        <p14:creationId xmlns:p14="http://schemas.microsoft.com/office/powerpoint/2010/main" val="186840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7413548F-BE41-49EB-B04A-4456DF2FDA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pSp>
        <p:nvGrpSpPr>
          <p:cNvPr id="42" name="Skupina 41">
            <a:extLst>
              <a:ext uri="{FF2B5EF4-FFF2-40B4-BE49-F238E27FC236}">
                <a16:creationId xmlns:a16="http://schemas.microsoft.com/office/drawing/2014/main" id="{AFBB41D5-98F7-4448-9F6F-AEAE25E1EFF6}"/>
              </a:ext>
            </a:extLst>
          </p:cNvPr>
          <p:cNvGrpSpPr/>
          <p:nvPr/>
        </p:nvGrpSpPr>
        <p:grpSpPr>
          <a:xfrm>
            <a:off x="842031" y="1176252"/>
            <a:ext cx="3429000" cy="3734921"/>
            <a:chOff x="842031" y="1176252"/>
            <a:chExt cx="3429000" cy="3734921"/>
          </a:xfrm>
        </p:grpSpPr>
        <p:grpSp>
          <p:nvGrpSpPr>
            <p:cNvPr id="34" name="Skupina 33">
              <a:extLst>
                <a:ext uri="{FF2B5EF4-FFF2-40B4-BE49-F238E27FC236}">
                  <a16:creationId xmlns:a16="http://schemas.microsoft.com/office/drawing/2014/main" id="{086A0FF6-22AA-48CF-80E4-9625E8D99E7E}"/>
                </a:ext>
              </a:extLst>
            </p:cNvPr>
            <p:cNvGrpSpPr/>
            <p:nvPr/>
          </p:nvGrpSpPr>
          <p:grpSpPr>
            <a:xfrm>
              <a:off x="842031" y="1176252"/>
              <a:ext cx="3429000" cy="3734921"/>
              <a:chOff x="1834403" y="878541"/>
              <a:chExt cx="3429000" cy="3734921"/>
            </a:xfrm>
          </p:grpSpPr>
          <p:sp>
            <p:nvSpPr>
              <p:cNvPr id="3" name="Ovál 2">
                <a:extLst>
                  <a:ext uri="{FF2B5EF4-FFF2-40B4-BE49-F238E27FC236}">
                    <a16:creationId xmlns:a16="http://schemas.microsoft.com/office/drawing/2014/main" id="{1867076A-CE86-42BD-8E1A-39926DFEBDF6}"/>
                  </a:ext>
                </a:extLst>
              </p:cNvPr>
              <p:cNvSpPr/>
              <p:nvPr/>
            </p:nvSpPr>
            <p:spPr>
              <a:xfrm>
                <a:off x="1954865" y="878541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A</a:t>
                </a:r>
              </a:p>
              <a:p>
                <a:pPr algn="ctr"/>
                <a:r>
                  <a:rPr lang="cs-CZ" sz="800" dirty="0"/>
                  <a:t>start</a:t>
                </a:r>
              </a:p>
            </p:txBody>
          </p:sp>
          <p:sp>
            <p:nvSpPr>
              <p:cNvPr id="4" name="Ovál 3">
                <a:extLst>
                  <a:ext uri="{FF2B5EF4-FFF2-40B4-BE49-F238E27FC236}">
                    <a16:creationId xmlns:a16="http://schemas.microsoft.com/office/drawing/2014/main" id="{A20EA76D-AF7B-43C6-8847-0BDAD7D426DC}"/>
                  </a:ext>
                </a:extLst>
              </p:cNvPr>
              <p:cNvSpPr/>
              <p:nvPr/>
            </p:nvSpPr>
            <p:spPr>
              <a:xfrm>
                <a:off x="2861981" y="1354791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C</a:t>
                </a:r>
              </a:p>
            </p:txBody>
          </p:sp>
          <p:sp>
            <p:nvSpPr>
              <p:cNvPr id="5" name="Ovál 4">
                <a:extLst>
                  <a:ext uri="{FF2B5EF4-FFF2-40B4-BE49-F238E27FC236}">
                    <a16:creationId xmlns:a16="http://schemas.microsoft.com/office/drawing/2014/main" id="{481FC378-0164-49DF-B26B-8080573644DD}"/>
                  </a:ext>
                </a:extLst>
              </p:cNvPr>
              <p:cNvSpPr/>
              <p:nvPr/>
            </p:nvSpPr>
            <p:spPr>
              <a:xfrm>
                <a:off x="1834403" y="4068856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E</a:t>
                </a:r>
              </a:p>
            </p:txBody>
          </p:sp>
          <p:sp>
            <p:nvSpPr>
              <p:cNvPr id="6" name="Ovál 5">
                <a:extLst>
                  <a:ext uri="{FF2B5EF4-FFF2-40B4-BE49-F238E27FC236}">
                    <a16:creationId xmlns:a16="http://schemas.microsoft.com/office/drawing/2014/main" id="{28379D8E-C870-4F21-ABB3-5D9A16F0B86B}"/>
                  </a:ext>
                </a:extLst>
              </p:cNvPr>
              <p:cNvSpPr/>
              <p:nvPr/>
            </p:nvSpPr>
            <p:spPr>
              <a:xfrm>
                <a:off x="4718797" y="1545290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G</a:t>
                </a:r>
              </a:p>
              <a:p>
                <a:pPr algn="ctr"/>
                <a:r>
                  <a:rPr lang="cs-CZ" sz="800" dirty="0"/>
                  <a:t>end</a:t>
                </a:r>
              </a:p>
            </p:txBody>
          </p:sp>
          <p:sp>
            <p:nvSpPr>
              <p:cNvPr id="7" name="Ovál 6">
                <a:extLst>
                  <a:ext uri="{FF2B5EF4-FFF2-40B4-BE49-F238E27FC236}">
                    <a16:creationId xmlns:a16="http://schemas.microsoft.com/office/drawing/2014/main" id="{226D95DA-63A9-4614-AF0B-7E276C3C176A}"/>
                  </a:ext>
                </a:extLst>
              </p:cNvPr>
              <p:cNvSpPr/>
              <p:nvPr/>
            </p:nvSpPr>
            <p:spPr>
              <a:xfrm>
                <a:off x="3497356" y="2027144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D</a:t>
                </a:r>
              </a:p>
            </p:txBody>
          </p:sp>
          <p:sp>
            <p:nvSpPr>
              <p:cNvPr id="8" name="Ovál 7">
                <a:extLst>
                  <a:ext uri="{FF2B5EF4-FFF2-40B4-BE49-F238E27FC236}">
                    <a16:creationId xmlns:a16="http://schemas.microsoft.com/office/drawing/2014/main" id="{1C03B43B-860E-4373-A8D5-039FA7AB3158}"/>
                  </a:ext>
                </a:extLst>
              </p:cNvPr>
              <p:cNvSpPr/>
              <p:nvPr/>
            </p:nvSpPr>
            <p:spPr>
              <a:xfrm>
                <a:off x="2317375" y="2089896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B</a:t>
                </a:r>
              </a:p>
            </p:txBody>
          </p:sp>
          <p:sp>
            <p:nvSpPr>
              <p:cNvPr id="9" name="Ovál 8">
                <a:extLst>
                  <a:ext uri="{FF2B5EF4-FFF2-40B4-BE49-F238E27FC236}">
                    <a16:creationId xmlns:a16="http://schemas.microsoft.com/office/drawing/2014/main" id="{BFFA29B1-A7EE-4904-B134-32457751576B}"/>
                  </a:ext>
                </a:extLst>
              </p:cNvPr>
              <p:cNvSpPr/>
              <p:nvPr/>
            </p:nvSpPr>
            <p:spPr>
              <a:xfrm>
                <a:off x="1940297" y="3028948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F</a:t>
                </a:r>
              </a:p>
            </p:txBody>
          </p:sp>
          <p:cxnSp>
            <p:nvCxnSpPr>
              <p:cNvPr id="11" name="Přímá spojnice 10">
                <a:extLst>
                  <a:ext uri="{FF2B5EF4-FFF2-40B4-BE49-F238E27FC236}">
                    <a16:creationId xmlns:a16="http://schemas.microsoft.com/office/drawing/2014/main" id="{EAC86AA8-292A-4358-A5EF-0C3EAB10300A}"/>
                  </a:ext>
                </a:extLst>
              </p:cNvPr>
              <p:cNvCxnSpPr>
                <a:cxnSpLocks/>
                <a:stCxn id="3" idx="6"/>
              </p:cNvCxnSpPr>
              <p:nvPr/>
            </p:nvCxnSpPr>
            <p:spPr>
              <a:xfrm>
                <a:off x="2499471" y="1150843"/>
                <a:ext cx="457200" cy="27432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Přímá spojnice 15">
                <a:extLst>
                  <a:ext uri="{FF2B5EF4-FFF2-40B4-BE49-F238E27FC236}">
                    <a16:creationId xmlns:a16="http://schemas.microsoft.com/office/drawing/2014/main" id="{D468B817-216F-462A-9528-3E8BD1E370D4}"/>
                  </a:ext>
                </a:extLst>
              </p:cNvPr>
              <p:cNvCxnSpPr>
                <a:cxnSpLocks/>
                <a:stCxn id="4" idx="5"/>
                <a:endCxn id="7" idx="1"/>
              </p:cNvCxnSpPr>
              <p:nvPr/>
            </p:nvCxnSpPr>
            <p:spPr>
              <a:xfrm>
                <a:off x="3326831" y="1819641"/>
                <a:ext cx="250281" cy="28725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Přímá spojnice 18">
                <a:extLst>
                  <a:ext uri="{FF2B5EF4-FFF2-40B4-BE49-F238E27FC236}">
                    <a16:creationId xmlns:a16="http://schemas.microsoft.com/office/drawing/2014/main" id="{A684C46A-F056-4CFF-878D-0316794C388A}"/>
                  </a:ext>
                </a:extLst>
              </p:cNvPr>
              <p:cNvCxnSpPr>
                <a:cxnSpLocks/>
                <a:stCxn id="7" idx="6"/>
                <a:endCxn id="6" idx="3"/>
              </p:cNvCxnSpPr>
              <p:nvPr/>
            </p:nvCxnSpPr>
            <p:spPr>
              <a:xfrm flipV="1">
                <a:off x="4041962" y="2010140"/>
                <a:ext cx="756591" cy="28930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Přímá spojnice 22">
                <a:extLst>
                  <a:ext uri="{FF2B5EF4-FFF2-40B4-BE49-F238E27FC236}">
                    <a16:creationId xmlns:a16="http://schemas.microsoft.com/office/drawing/2014/main" id="{2C152C9B-2490-4E2D-AED2-A87CE9FFC61D}"/>
                  </a:ext>
                </a:extLst>
              </p:cNvPr>
              <p:cNvCxnSpPr>
                <a:cxnSpLocks/>
                <a:stCxn id="8" idx="6"/>
                <a:endCxn id="7" idx="2"/>
              </p:cNvCxnSpPr>
              <p:nvPr/>
            </p:nvCxnSpPr>
            <p:spPr>
              <a:xfrm flipV="1">
                <a:off x="2861981" y="2299447"/>
                <a:ext cx="635375" cy="6275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Přímá spojnice 25">
                <a:extLst>
                  <a:ext uri="{FF2B5EF4-FFF2-40B4-BE49-F238E27FC236}">
                    <a16:creationId xmlns:a16="http://schemas.microsoft.com/office/drawing/2014/main" id="{E432EE27-9C47-48EB-AFF4-9B0C8E999D45}"/>
                  </a:ext>
                </a:extLst>
              </p:cNvPr>
              <p:cNvCxnSpPr>
                <a:cxnSpLocks/>
                <a:stCxn id="8" idx="0"/>
                <a:endCxn id="4" idx="2"/>
              </p:cNvCxnSpPr>
              <p:nvPr/>
            </p:nvCxnSpPr>
            <p:spPr>
              <a:xfrm flipV="1">
                <a:off x="2589678" y="1627094"/>
                <a:ext cx="272303" cy="46280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D69313DF-E3A7-42CC-83A3-5812A02D54CE}"/>
                  </a:ext>
                </a:extLst>
              </p:cNvPr>
              <p:cNvCxnSpPr>
                <a:cxnSpLocks/>
                <a:stCxn id="8" idx="3"/>
                <a:endCxn id="9" idx="0"/>
              </p:cNvCxnSpPr>
              <p:nvPr/>
            </p:nvCxnSpPr>
            <p:spPr>
              <a:xfrm flipH="1">
                <a:off x="2212600" y="2554746"/>
                <a:ext cx="184531" cy="47420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58593C15-41BE-41E2-B41E-61EEA221AF6D}"/>
                  </a:ext>
                </a:extLst>
              </p:cNvPr>
              <p:cNvCxnSpPr>
                <a:cxnSpLocks/>
                <a:stCxn id="9" idx="4"/>
                <a:endCxn id="5" idx="0"/>
              </p:cNvCxnSpPr>
              <p:nvPr/>
            </p:nvCxnSpPr>
            <p:spPr>
              <a:xfrm flipH="1">
                <a:off x="2106706" y="3573554"/>
                <a:ext cx="105894" cy="49530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ovéPole 34">
              <a:extLst>
                <a:ext uri="{FF2B5EF4-FFF2-40B4-BE49-F238E27FC236}">
                  <a16:creationId xmlns:a16="http://schemas.microsoft.com/office/drawing/2014/main" id="{22601BBC-6668-4D0A-856C-F4C1279F99D8}"/>
                </a:ext>
              </a:extLst>
            </p:cNvPr>
            <p:cNvSpPr txBox="1"/>
            <p:nvPr/>
          </p:nvSpPr>
          <p:spPr>
            <a:xfrm>
              <a:off x="1681067" y="1344725"/>
              <a:ext cx="247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tx1"/>
                  </a:solidFill>
                  <a:latin typeface="Nixie One" panose="020B0604020202020204" charset="0"/>
                </a:rPr>
                <a:t>1</a:t>
              </a:r>
            </a:p>
          </p:txBody>
        </p:sp>
        <p:sp>
          <p:nvSpPr>
            <p:cNvPr id="36" name="TextovéPole 35">
              <a:extLst>
                <a:ext uri="{FF2B5EF4-FFF2-40B4-BE49-F238E27FC236}">
                  <a16:creationId xmlns:a16="http://schemas.microsoft.com/office/drawing/2014/main" id="{F65B8F5C-BB2C-4B5C-9BBC-5542DCD0FB23}"/>
                </a:ext>
              </a:extLst>
            </p:cNvPr>
            <p:cNvSpPr txBox="1"/>
            <p:nvPr/>
          </p:nvSpPr>
          <p:spPr>
            <a:xfrm>
              <a:off x="2431270" y="2047721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tx1"/>
                  </a:solidFill>
                  <a:latin typeface="Nixie One" panose="020B0604020202020204" charset="0"/>
                </a:rPr>
                <a:t>2</a:t>
              </a:r>
            </a:p>
          </p:txBody>
        </p:sp>
        <p:sp>
          <p:nvSpPr>
            <p:cNvPr id="37" name="TextovéPole 36">
              <a:extLst>
                <a:ext uri="{FF2B5EF4-FFF2-40B4-BE49-F238E27FC236}">
                  <a16:creationId xmlns:a16="http://schemas.microsoft.com/office/drawing/2014/main" id="{78A6AB70-4085-4942-9941-5AD6DA189BB4}"/>
                </a:ext>
              </a:extLst>
            </p:cNvPr>
            <p:cNvSpPr txBox="1"/>
            <p:nvPr/>
          </p:nvSpPr>
          <p:spPr>
            <a:xfrm>
              <a:off x="3349304" y="2170966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tx1"/>
                  </a:solidFill>
                  <a:latin typeface="Nixie One" panose="020B0604020202020204" charset="0"/>
                </a:rPr>
                <a:t>2</a:t>
              </a:r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4A247132-EB15-45C6-AE33-2DA55B9D6D87}"/>
                </a:ext>
              </a:extLst>
            </p:cNvPr>
            <p:cNvSpPr txBox="1"/>
            <p:nvPr/>
          </p:nvSpPr>
          <p:spPr>
            <a:xfrm>
              <a:off x="1492531" y="1953204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tx1"/>
                  </a:solidFill>
                  <a:latin typeface="Nixie One" panose="020B0604020202020204" charset="0"/>
                </a:rPr>
                <a:t>3</a:t>
              </a:r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DBD3BD64-D6EB-4C8A-BE82-28A5E000A226}"/>
                </a:ext>
              </a:extLst>
            </p:cNvPr>
            <p:cNvSpPr txBox="1"/>
            <p:nvPr/>
          </p:nvSpPr>
          <p:spPr>
            <a:xfrm>
              <a:off x="2037017" y="2624436"/>
              <a:ext cx="247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tx1"/>
                  </a:solidFill>
                  <a:latin typeface="Nixie One" panose="020B0604020202020204" charset="0"/>
                </a:rPr>
                <a:t>1</a:t>
              </a:r>
            </a:p>
          </p:txBody>
        </p:sp>
        <p:sp>
          <p:nvSpPr>
            <p:cNvPr id="40" name="TextovéPole 39">
              <a:extLst>
                <a:ext uri="{FF2B5EF4-FFF2-40B4-BE49-F238E27FC236}">
                  <a16:creationId xmlns:a16="http://schemas.microsoft.com/office/drawing/2014/main" id="{2D6EF19B-AFB5-4048-8D42-829258E7D3FB}"/>
                </a:ext>
              </a:extLst>
            </p:cNvPr>
            <p:cNvSpPr txBox="1"/>
            <p:nvPr/>
          </p:nvSpPr>
          <p:spPr>
            <a:xfrm>
              <a:off x="1070639" y="2857976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tx1"/>
                  </a:solidFill>
                  <a:latin typeface="Nixie One" panose="020B0604020202020204" charset="0"/>
                </a:rPr>
                <a:t>4</a:t>
              </a:r>
            </a:p>
          </p:txBody>
        </p:sp>
        <p:sp>
          <p:nvSpPr>
            <p:cNvPr id="41" name="TextovéPole 40">
              <a:extLst>
                <a:ext uri="{FF2B5EF4-FFF2-40B4-BE49-F238E27FC236}">
                  <a16:creationId xmlns:a16="http://schemas.microsoft.com/office/drawing/2014/main" id="{C22529F3-4953-4732-AE91-EB586EF5649E}"/>
                </a:ext>
              </a:extLst>
            </p:cNvPr>
            <p:cNvSpPr txBox="1"/>
            <p:nvPr/>
          </p:nvSpPr>
          <p:spPr>
            <a:xfrm>
              <a:off x="928613" y="3965027"/>
              <a:ext cx="247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tx1"/>
                  </a:solidFill>
                  <a:latin typeface="Nixie One" panose="020B0604020202020204" charset="0"/>
                </a:rPr>
                <a:t>1</a:t>
              </a:r>
            </a:p>
          </p:txBody>
        </p:sp>
      </p:grpSp>
      <p:graphicFrame>
        <p:nvGraphicFramePr>
          <p:cNvPr id="43" name="Tabulka 43">
            <a:extLst>
              <a:ext uri="{FF2B5EF4-FFF2-40B4-BE49-F238E27FC236}">
                <a16:creationId xmlns:a16="http://schemas.microsoft.com/office/drawing/2014/main" id="{7F7531EB-9A7A-42E1-BBF7-6450262BC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0713"/>
              </p:ext>
            </p:extLst>
          </p:nvPr>
        </p:nvGraphicFramePr>
        <p:xfrm>
          <a:off x="4814532" y="351819"/>
          <a:ext cx="3366975" cy="2974840"/>
        </p:xfrm>
        <a:graphic>
          <a:graphicData uri="http://schemas.openxmlformats.org/drawingml/2006/table">
            <a:tbl>
              <a:tblPr firstRow="1" bandRow="1">
                <a:tableStyleId>{14C887C5-50F1-4DB0-841D-C3AB423DDE93}</a:tableStyleId>
              </a:tblPr>
              <a:tblGrid>
                <a:gridCol w="673395">
                  <a:extLst>
                    <a:ext uri="{9D8B030D-6E8A-4147-A177-3AD203B41FA5}">
                      <a16:colId xmlns:a16="http://schemas.microsoft.com/office/drawing/2014/main" val="423698422"/>
                    </a:ext>
                  </a:extLst>
                </a:gridCol>
                <a:gridCol w="673395">
                  <a:extLst>
                    <a:ext uri="{9D8B030D-6E8A-4147-A177-3AD203B41FA5}">
                      <a16:colId xmlns:a16="http://schemas.microsoft.com/office/drawing/2014/main" val="1792526604"/>
                    </a:ext>
                  </a:extLst>
                </a:gridCol>
                <a:gridCol w="673395">
                  <a:extLst>
                    <a:ext uri="{9D8B030D-6E8A-4147-A177-3AD203B41FA5}">
                      <a16:colId xmlns:a16="http://schemas.microsoft.com/office/drawing/2014/main" val="830198935"/>
                    </a:ext>
                  </a:extLst>
                </a:gridCol>
                <a:gridCol w="673395">
                  <a:extLst>
                    <a:ext uri="{9D8B030D-6E8A-4147-A177-3AD203B41FA5}">
                      <a16:colId xmlns:a16="http://schemas.microsoft.com/office/drawing/2014/main" val="962911304"/>
                    </a:ext>
                  </a:extLst>
                </a:gridCol>
                <a:gridCol w="673395">
                  <a:extLst>
                    <a:ext uri="{9D8B030D-6E8A-4147-A177-3AD203B41FA5}">
                      <a16:colId xmlns:a16="http://schemas.microsoft.com/office/drawing/2014/main" val="175040631"/>
                    </a:ext>
                  </a:extLst>
                </a:gridCol>
              </a:tblGrid>
              <a:tr h="371855">
                <a:tc>
                  <a:txBody>
                    <a:bodyPr/>
                    <a:lstStyle/>
                    <a:p>
                      <a:endParaRPr lang="cs-CZ" dirty="0">
                        <a:solidFill>
                          <a:schemeClr val="accent1"/>
                        </a:solidFill>
                        <a:latin typeface="Nixie On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Last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968297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40505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51634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596221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937105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>
                        <a:solidFill>
                          <a:schemeClr val="tx1"/>
                        </a:solidFill>
                        <a:latin typeface="Mul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176806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accent2"/>
                          </a:solidFill>
                          <a:latin typeface="Muli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accent2"/>
                          </a:solidFill>
                          <a:latin typeface="Muli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accent2"/>
                          </a:solidFill>
                          <a:latin typeface="Muli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2"/>
                          </a:solidFill>
                          <a:latin typeface="Muli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789678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>
                        <a:solidFill>
                          <a:schemeClr val="tx1"/>
                        </a:solidFill>
                        <a:latin typeface="Mul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566858"/>
                  </a:ext>
                </a:extLst>
              </a:tr>
            </a:tbl>
          </a:graphicData>
        </a:graphic>
      </p:graphicFrame>
      <p:sp>
        <p:nvSpPr>
          <p:cNvPr id="44" name="TextovéPole 43">
            <a:extLst>
              <a:ext uri="{FF2B5EF4-FFF2-40B4-BE49-F238E27FC236}">
                <a16:creationId xmlns:a16="http://schemas.microsoft.com/office/drawing/2014/main" id="{38DB17E0-45CD-494A-B61B-9306132D5D20}"/>
              </a:ext>
            </a:extLst>
          </p:cNvPr>
          <p:cNvSpPr txBox="1"/>
          <p:nvPr/>
        </p:nvSpPr>
        <p:spPr>
          <a:xfrm>
            <a:off x="2622182" y="4058790"/>
            <a:ext cx="2497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>
                <a:solidFill>
                  <a:schemeClr val="tx1"/>
                </a:solidFill>
                <a:latin typeface="Muli"/>
              </a:rPr>
              <a:t>openset</a:t>
            </a:r>
            <a:r>
              <a:rPr lang="cs-CZ" dirty="0">
                <a:solidFill>
                  <a:schemeClr val="tx1"/>
                </a:solidFill>
                <a:latin typeface="Muli"/>
              </a:rPr>
              <a:t> = {(11; F), (4; D)}</a:t>
            </a:r>
          </a:p>
          <a:p>
            <a:r>
              <a:rPr lang="cs-CZ" dirty="0" err="1">
                <a:solidFill>
                  <a:schemeClr val="tx1"/>
                </a:solidFill>
                <a:latin typeface="Muli"/>
              </a:rPr>
              <a:t>closedset</a:t>
            </a:r>
            <a:r>
              <a:rPr lang="cs-CZ" dirty="0">
                <a:solidFill>
                  <a:schemeClr val="tx1"/>
                </a:solidFill>
                <a:latin typeface="Muli"/>
              </a:rPr>
              <a:t> = {(0; A), (3; C), (4, D)}</a:t>
            </a:r>
          </a:p>
        </p:txBody>
      </p:sp>
    </p:spTree>
    <p:extLst>
      <p:ext uri="{BB962C8B-B14F-4D97-AF65-F5344CB8AC3E}">
        <p14:creationId xmlns:p14="http://schemas.microsoft.com/office/powerpoint/2010/main" val="343299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7413548F-BE41-49EB-B04A-4456DF2FDA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pSp>
        <p:nvGrpSpPr>
          <p:cNvPr id="42" name="Skupina 41">
            <a:extLst>
              <a:ext uri="{FF2B5EF4-FFF2-40B4-BE49-F238E27FC236}">
                <a16:creationId xmlns:a16="http://schemas.microsoft.com/office/drawing/2014/main" id="{AFBB41D5-98F7-4448-9F6F-AEAE25E1EFF6}"/>
              </a:ext>
            </a:extLst>
          </p:cNvPr>
          <p:cNvGrpSpPr/>
          <p:nvPr/>
        </p:nvGrpSpPr>
        <p:grpSpPr>
          <a:xfrm>
            <a:off x="842031" y="1176252"/>
            <a:ext cx="3429000" cy="3734921"/>
            <a:chOff x="842031" y="1176252"/>
            <a:chExt cx="3429000" cy="3734921"/>
          </a:xfrm>
        </p:grpSpPr>
        <p:grpSp>
          <p:nvGrpSpPr>
            <p:cNvPr id="34" name="Skupina 33">
              <a:extLst>
                <a:ext uri="{FF2B5EF4-FFF2-40B4-BE49-F238E27FC236}">
                  <a16:creationId xmlns:a16="http://schemas.microsoft.com/office/drawing/2014/main" id="{086A0FF6-22AA-48CF-80E4-9625E8D99E7E}"/>
                </a:ext>
              </a:extLst>
            </p:cNvPr>
            <p:cNvGrpSpPr/>
            <p:nvPr/>
          </p:nvGrpSpPr>
          <p:grpSpPr>
            <a:xfrm>
              <a:off x="842031" y="1176252"/>
              <a:ext cx="3429000" cy="3734921"/>
              <a:chOff x="1834403" y="878541"/>
              <a:chExt cx="3429000" cy="3734921"/>
            </a:xfrm>
          </p:grpSpPr>
          <p:sp>
            <p:nvSpPr>
              <p:cNvPr id="3" name="Ovál 2">
                <a:extLst>
                  <a:ext uri="{FF2B5EF4-FFF2-40B4-BE49-F238E27FC236}">
                    <a16:creationId xmlns:a16="http://schemas.microsoft.com/office/drawing/2014/main" id="{1867076A-CE86-42BD-8E1A-39926DFEBDF6}"/>
                  </a:ext>
                </a:extLst>
              </p:cNvPr>
              <p:cNvSpPr/>
              <p:nvPr/>
            </p:nvSpPr>
            <p:spPr>
              <a:xfrm>
                <a:off x="1954865" y="878541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A</a:t>
                </a:r>
              </a:p>
              <a:p>
                <a:pPr algn="ctr"/>
                <a:r>
                  <a:rPr lang="cs-CZ" sz="800" dirty="0"/>
                  <a:t>start</a:t>
                </a:r>
              </a:p>
            </p:txBody>
          </p:sp>
          <p:sp>
            <p:nvSpPr>
              <p:cNvPr id="4" name="Ovál 3">
                <a:extLst>
                  <a:ext uri="{FF2B5EF4-FFF2-40B4-BE49-F238E27FC236}">
                    <a16:creationId xmlns:a16="http://schemas.microsoft.com/office/drawing/2014/main" id="{A20EA76D-AF7B-43C6-8847-0BDAD7D426DC}"/>
                  </a:ext>
                </a:extLst>
              </p:cNvPr>
              <p:cNvSpPr/>
              <p:nvPr/>
            </p:nvSpPr>
            <p:spPr>
              <a:xfrm>
                <a:off x="2861981" y="1354791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C</a:t>
                </a:r>
              </a:p>
            </p:txBody>
          </p:sp>
          <p:sp>
            <p:nvSpPr>
              <p:cNvPr id="5" name="Ovál 4">
                <a:extLst>
                  <a:ext uri="{FF2B5EF4-FFF2-40B4-BE49-F238E27FC236}">
                    <a16:creationId xmlns:a16="http://schemas.microsoft.com/office/drawing/2014/main" id="{481FC378-0164-49DF-B26B-8080573644DD}"/>
                  </a:ext>
                </a:extLst>
              </p:cNvPr>
              <p:cNvSpPr/>
              <p:nvPr/>
            </p:nvSpPr>
            <p:spPr>
              <a:xfrm>
                <a:off x="1834403" y="4068856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E</a:t>
                </a:r>
              </a:p>
            </p:txBody>
          </p:sp>
          <p:sp>
            <p:nvSpPr>
              <p:cNvPr id="6" name="Ovál 5">
                <a:extLst>
                  <a:ext uri="{FF2B5EF4-FFF2-40B4-BE49-F238E27FC236}">
                    <a16:creationId xmlns:a16="http://schemas.microsoft.com/office/drawing/2014/main" id="{28379D8E-C870-4F21-ABB3-5D9A16F0B86B}"/>
                  </a:ext>
                </a:extLst>
              </p:cNvPr>
              <p:cNvSpPr/>
              <p:nvPr/>
            </p:nvSpPr>
            <p:spPr>
              <a:xfrm>
                <a:off x="4718797" y="1545290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G</a:t>
                </a:r>
              </a:p>
              <a:p>
                <a:pPr algn="ctr"/>
                <a:r>
                  <a:rPr lang="cs-CZ" sz="800" dirty="0"/>
                  <a:t>end</a:t>
                </a:r>
              </a:p>
            </p:txBody>
          </p:sp>
          <p:sp>
            <p:nvSpPr>
              <p:cNvPr id="7" name="Ovál 6">
                <a:extLst>
                  <a:ext uri="{FF2B5EF4-FFF2-40B4-BE49-F238E27FC236}">
                    <a16:creationId xmlns:a16="http://schemas.microsoft.com/office/drawing/2014/main" id="{226D95DA-63A9-4614-AF0B-7E276C3C176A}"/>
                  </a:ext>
                </a:extLst>
              </p:cNvPr>
              <p:cNvSpPr/>
              <p:nvPr/>
            </p:nvSpPr>
            <p:spPr>
              <a:xfrm>
                <a:off x="3497356" y="2027144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D</a:t>
                </a:r>
              </a:p>
            </p:txBody>
          </p:sp>
          <p:sp>
            <p:nvSpPr>
              <p:cNvPr id="8" name="Ovál 7">
                <a:extLst>
                  <a:ext uri="{FF2B5EF4-FFF2-40B4-BE49-F238E27FC236}">
                    <a16:creationId xmlns:a16="http://schemas.microsoft.com/office/drawing/2014/main" id="{1C03B43B-860E-4373-A8D5-039FA7AB3158}"/>
                  </a:ext>
                </a:extLst>
              </p:cNvPr>
              <p:cNvSpPr/>
              <p:nvPr/>
            </p:nvSpPr>
            <p:spPr>
              <a:xfrm>
                <a:off x="2317375" y="2089896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B</a:t>
                </a:r>
              </a:p>
            </p:txBody>
          </p:sp>
          <p:sp>
            <p:nvSpPr>
              <p:cNvPr id="9" name="Ovál 8">
                <a:extLst>
                  <a:ext uri="{FF2B5EF4-FFF2-40B4-BE49-F238E27FC236}">
                    <a16:creationId xmlns:a16="http://schemas.microsoft.com/office/drawing/2014/main" id="{BFFA29B1-A7EE-4904-B134-32457751576B}"/>
                  </a:ext>
                </a:extLst>
              </p:cNvPr>
              <p:cNvSpPr/>
              <p:nvPr/>
            </p:nvSpPr>
            <p:spPr>
              <a:xfrm>
                <a:off x="1940297" y="3028948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F</a:t>
                </a:r>
              </a:p>
            </p:txBody>
          </p:sp>
          <p:cxnSp>
            <p:nvCxnSpPr>
              <p:cNvPr id="11" name="Přímá spojnice 10">
                <a:extLst>
                  <a:ext uri="{FF2B5EF4-FFF2-40B4-BE49-F238E27FC236}">
                    <a16:creationId xmlns:a16="http://schemas.microsoft.com/office/drawing/2014/main" id="{EAC86AA8-292A-4358-A5EF-0C3EAB10300A}"/>
                  </a:ext>
                </a:extLst>
              </p:cNvPr>
              <p:cNvCxnSpPr>
                <a:cxnSpLocks/>
                <a:stCxn id="3" idx="6"/>
              </p:cNvCxnSpPr>
              <p:nvPr/>
            </p:nvCxnSpPr>
            <p:spPr>
              <a:xfrm>
                <a:off x="2499471" y="1150843"/>
                <a:ext cx="457200" cy="27432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Přímá spojnice 15">
                <a:extLst>
                  <a:ext uri="{FF2B5EF4-FFF2-40B4-BE49-F238E27FC236}">
                    <a16:creationId xmlns:a16="http://schemas.microsoft.com/office/drawing/2014/main" id="{D468B817-216F-462A-9528-3E8BD1E370D4}"/>
                  </a:ext>
                </a:extLst>
              </p:cNvPr>
              <p:cNvCxnSpPr>
                <a:cxnSpLocks/>
                <a:stCxn id="4" idx="5"/>
                <a:endCxn id="7" idx="1"/>
              </p:cNvCxnSpPr>
              <p:nvPr/>
            </p:nvCxnSpPr>
            <p:spPr>
              <a:xfrm>
                <a:off x="3326831" y="1819641"/>
                <a:ext cx="250281" cy="28725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Přímá spojnice 18">
                <a:extLst>
                  <a:ext uri="{FF2B5EF4-FFF2-40B4-BE49-F238E27FC236}">
                    <a16:creationId xmlns:a16="http://schemas.microsoft.com/office/drawing/2014/main" id="{A684C46A-F056-4CFF-878D-0316794C388A}"/>
                  </a:ext>
                </a:extLst>
              </p:cNvPr>
              <p:cNvCxnSpPr>
                <a:cxnSpLocks/>
                <a:stCxn id="7" idx="6"/>
                <a:endCxn id="6" idx="3"/>
              </p:cNvCxnSpPr>
              <p:nvPr/>
            </p:nvCxnSpPr>
            <p:spPr>
              <a:xfrm flipV="1">
                <a:off x="4041962" y="2010140"/>
                <a:ext cx="756591" cy="28930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Přímá spojnice 22">
                <a:extLst>
                  <a:ext uri="{FF2B5EF4-FFF2-40B4-BE49-F238E27FC236}">
                    <a16:creationId xmlns:a16="http://schemas.microsoft.com/office/drawing/2014/main" id="{2C152C9B-2490-4E2D-AED2-A87CE9FFC61D}"/>
                  </a:ext>
                </a:extLst>
              </p:cNvPr>
              <p:cNvCxnSpPr>
                <a:cxnSpLocks/>
                <a:stCxn id="8" idx="6"/>
                <a:endCxn id="7" idx="2"/>
              </p:cNvCxnSpPr>
              <p:nvPr/>
            </p:nvCxnSpPr>
            <p:spPr>
              <a:xfrm flipV="1">
                <a:off x="2861981" y="2299447"/>
                <a:ext cx="635375" cy="6275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Přímá spojnice 25">
                <a:extLst>
                  <a:ext uri="{FF2B5EF4-FFF2-40B4-BE49-F238E27FC236}">
                    <a16:creationId xmlns:a16="http://schemas.microsoft.com/office/drawing/2014/main" id="{E432EE27-9C47-48EB-AFF4-9B0C8E999D45}"/>
                  </a:ext>
                </a:extLst>
              </p:cNvPr>
              <p:cNvCxnSpPr>
                <a:cxnSpLocks/>
                <a:stCxn id="8" idx="0"/>
                <a:endCxn id="4" idx="2"/>
              </p:cNvCxnSpPr>
              <p:nvPr/>
            </p:nvCxnSpPr>
            <p:spPr>
              <a:xfrm flipV="1">
                <a:off x="2589678" y="1627094"/>
                <a:ext cx="272303" cy="46280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D69313DF-E3A7-42CC-83A3-5812A02D54CE}"/>
                  </a:ext>
                </a:extLst>
              </p:cNvPr>
              <p:cNvCxnSpPr>
                <a:cxnSpLocks/>
                <a:stCxn id="8" idx="3"/>
                <a:endCxn id="9" idx="0"/>
              </p:cNvCxnSpPr>
              <p:nvPr/>
            </p:nvCxnSpPr>
            <p:spPr>
              <a:xfrm flipH="1">
                <a:off x="2212600" y="2554746"/>
                <a:ext cx="184531" cy="47420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58593C15-41BE-41E2-B41E-61EEA221AF6D}"/>
                  </a:ext>
                </a:extLst>
              </p:cNvPr>
              <p:cNvCxnSpPr>
                <a:cxnSpLocks/>
                <a:stCxn id="9" idx="4"/>
                <a:endCxn id="5" idx="0"/>
              </p:cNvCxnSpPr>
              <p:nvPr/>
            </p:nvCxnSpPr>
            <p:spPr>
              <a:xfrm flipH="1">
                <a:off x="2106706" y="3573554"/>
                <a:ext cx="105894" cy="49530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ovéPole 34">
              <a:extLst>
                <a:ext uri="{FF2B5EF4-FFF2-40B4-BE49-F238E27FC236}">
                  <a16:creationId xmlns:a16="http://schemas.microsoft.com/office/drawing/2014/main" id="{22601BBC-6668-4D0A-856C-F4C1279F99D8}"/>
                </a:ext>
              </a:extLst>
            </p:cNvPr>
            <p:cNvSpPr txBox="1"/>
            <p:nvPr/>
          </p:nvSpPr>
          <p:spPr>
            <a:xfrm>
              <a:off x="1681067" y="1344725"/>
              <a:ext cx="247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tx1"/>
                  </a:solidFill>
                  <a:latin typeface="Nixie One" panose="020B0604020202020204" charset="0"/>
                </a:rPr>
                <a:t>1</a:t>
              </a:r>
            </a:p>
          </p:txBody>
        </p:sp>
        <p:sp>
          <p:nvSpPr>
            <p:cNvPr id="36" name="TextovéPole 35">
              <a:extLst>
                <a:ext uri="{FF2B5EF4-FFF2-40B4-BE49-F238E27FC236}">
                  <a16:creationId xmlns:a16="http://schemas.microsoft.com/office/drawing/2014/main" id="{F65B8F5C-BB2C-4B5C-9BBC-5542DCD0FB23}"/>
                </a:ext>
              </a:extLst>
            </p:cNvPr>
            <p:cNvSpPr txBox="1"/>
            <p:nvPr/>
          </p:nvSpPr>
          <p:spPr>
            <a:xfrm>
              <a:off x="2431270" y="2047721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tx1"/>
                  </a:solidFill>
                  <a:latin typeface="Nixie One" panose="020B0604020202020204" charset="0"/>
                </a:rPr>
                <a:t>2</a:t>
              </a:r>
            </a:p>
          </p:txBody>
        </p:sp>
        <p:sp>
          <p:nvSpPr>
            <p:cNvPr id="37" name="TextovéPole 36">
              <a:extLst>
                <a:ext uri="{FF2B5EF4-FFF2-40B4-BE49-F238E27FC236}">
                  <a16:creationId xmlns:a16="http://schemas.microsoft.com/office/drawing/2014/main" id="{78A6AB70-4085-4942-9941-5AD6DA189BB4}"/>
                </a:ext>
              </a:extLst>
            </p:cNvPr>
            <p:cNvSpPr txBox="1"/>
            <p:nvPr/>
          </p:nvSpPr>
          <p:spPr>
            <a:xfrm>
              <a:off x="3349304" y="2170966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tx1"/>
                  </a:solidFill>
                  <a:latin typeface="Nixie One" panose="020B0604020202020204" charset="0"/>
                </a:rPr>
                <a:t>2</a:t>
              </a:r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4A247132-EB15-45C6-AE33-2DA55B9D6D87}"/>
                </a:ext>
              </a:extLst>
            </p:cNvPr>
            <p:cNvSpPr txBox="1"/>
            <p:nvPr/>
          </p:nvSpPr>
          <p:spPr>
            <a:xfrm>
              <a:off x="1492531" y="1953204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tx1"/>
                  </a:solidFill>
                  <a:latin typeface="Nixie One" panose="020B0604020202020204" charset="0"/>
                </a:rPr>
                <a:t>3</a:t>
              </a:r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DBD3BD64-D6EB-4C8A-BE82-28A5E000A226}"/>
                </a:ext>
              </a:extLst>
            </p:cNvPr>
            <p:cNvSpPr txBox="1"/>
            <p:nvPr/>
          </p:nvSpPr>
          <p:spPr>
            <a:xfrm>
              <a:off x="2037017" y="2624436"/>
              <a:ext cx="247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tx1"/>
                  </a:solidFill>
                  <a:latin typeface="Nixie One" panose="020B0604020202020204" charset="0"/>
                </a:rPr>
                <a:t>1</a:t>
              </a:r>
            </a:p>
          </p:txBody>
        </p:sp>
        <p:sp>
          <p:nvSpPr>
            <p:cNvPr id="40" name="TextovéPole 39">
              <a:extLst>
                <a:ext uri="{FF2B5EF4-FFF2-40B4-BE49-F238E27FC236}">
                  <a16:creationId xmlns:a16="http://schemas.microsoft.com/office/drawing/2014/main" id="{2D6EF19B-AFB5-4048-8D42-829258E7D3FB}"/>
                </a:ext>
              </a:extLst>
            </p:cNvPr>
            <p:cNvSpPr txBox="1"/>
            <p:nvPr/>
          </p:nvSpPr>
          <p:spPr>
            <a:xfrm>
              <a:off x="1070639" y="2857976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tx1"/>
                  </a:solidFill>
                  <a:latin typeface="Nixie One" panose="020B0604020202020204" charset="0"/>
                </a:rPr>
                <a:t>4</a:t>
              </a:r>
            </a:p>
          </p:txBody>
        </p:sp>
        <p:sp>
          <p:nvSpPr>
            <p:cNvPr id="41" name="TextovéPole 40">
              <a:extLst>
                <a:ext uri="{FF2B5EF4-FFF2-40B4-BE49-F238E27FC236}">
                  <a16:creationId xmlns:a16="http://schemas.microsoft.com/office/drawing/2014/main" id="{C22529F3-4953-4732-AE91-EB586EF5649E}"/>
                </a:ext>
              </a:extLst>
            </p:cNvPr>
            <p:cNvSpPr txBox="1"/>
            <p:nvPr/>
          </p:nvSpPr>
          <p:spPr>
            <a:xfrm>
              <a:off x="928613" y="3965027"/>
              <a:ext cx="247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tx1"/>
                  </a:solidFill>
                  <a:latin typeface="Nixie One" panose="020B0604020202020204" charset="0"/>
                </a:rPr>
                <a:t>1</a:t>
              </a:r>
            </a:p>
          </p:txBody>
        </p:sp>
      </p:grpSp>
      <p:graphicFrame>
        <p:nvGraphicFramePr>
          <p:cNvPr id="43" name="Tabulka 43">
            <a:extLst>
              <a:ext uri="{FF2B5EF4-FFF2-40B4-BE49-F238E27FC236}">
                <a16:creationId xmlns:a16="http://schemas.microsoft.com/office/drawing/2014/main" id="{7F7531EB-9A7A-42E1-BBF7-6450262BC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086417"/>
              </p:ext>
            </p:extLst>
          </p:nvPr>
        </p:nvGraphicFramePr>
        <p:xfrm>
          <a:off x="4814532" y="351819"/>
          <a:ext cx="3366975" cy="2974840"/>
        </p:xfrm>
        <a:graphic>
          <a:graphicData uri="http://schemas.openxmlformats.org/drawingml/2006/table">
            <a:tbl>
              <a:tblPr firstRow="1" bandRow="1">
                <a:tableStyleId>{14C887C5-50F1-4DB0-841D-C3AB423DDE93}</a:tableStyleId>
              </a:tblPr>
              <a:tblGrid>
                <a:gridCol w="673395">
                  <a:extLst>
                    <a:ext uri="{9D8B030D-6E8A-4147-A177-3AD203B41FA5}">
                      <a16:colId xmlns:a16="http://schemas.microsoft.com/office/drawing/2014/main" val="423698422"/>
                    </a:ext>
                  </a:extLst>
                </a:gridCol>
                <a:gridCol w="673395">
                  <a:extLst>
                    <a:ext uri="{9D8B030D-6E8A-4147-A177-3AD203B41FA5}">
                      <a16:colId xmlns:a16="http://schemas.microsoft.com/office/drawing/2014/main" val="1792526604"/>
                    </a:ext>
                  </a:extLst>
                </a:gridCol>
                <a:gridCol w="673395">
                  <a:extLst>
                    <a:ext uri="{9D8B030D-6E8A-4147-A177-3AD203B41FA5}">
                      <a16:colId xmlns:a16="http://schemas.microsoft.com/office/drawing/2014/main" val="830198935"/>
                    </a:ext>
                  </a:extLst>
                </a:gridCol>
                <a:gridCol w="673395">
                  <a:extLst>
                    <a:ext uri="{9D8B030D-6E8A-4147-A177-3AD203B41FA5}">
                      <a16:colId xmlns:a16="http://schemas.microsoft.com/office/drawing/2014/main" val="962911304"/>
                    </a:ext>
                  </a:extLst>
                </a:gridCol>
                <a:gridCol w="673395">
                  <a:extLst>
                    <a:ext uri="{9D8B030D-6E8A-4147-A177-3AD203B41FA5}">
                      <a16:colId xmlns:a16="http://schemas.microsoft.com/office/drawing/2014/main" val="175040631"/>
                    </a:ext>
                  </a:extLst>
                </a:gridCol>
              </a:tblGrid>
              <a:tr h="371855">
                <a:tc>
                  <a:txBody>
                    <a:bodyPr/>
                    <a:lstStyle/>
                    <a:p>
                      <a:endParaRPr lang="cs-CZ" dirty="0">
                        <a:solidFill>
                          <a:schemeClr val="accent1"/>
                        </a:solidFill>
                        <a:latin typeface="Nixie On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Last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968297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40505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51634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596221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937105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>
                        <a:solidFill>
                          <a:schemeClr val="tx1"/>
                        </a:solidFill>
                        <a:latin typeface="Mul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176806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789678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accent2"/>
                          </a:solidFill>
                          <a:latin typeface="Mul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accent2"/>
                          </a:solidFill>
                          <a:latin typeface="Mul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accent2"/>
                          </a:solidFill>
                          <a:latin typeface="Muli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2"/>
                          </a:solidFill>
                          <a:latin typeface="Muli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566858"/>
                  </a:ext>
                </a:extLst>
              </a:tr>
            </a:tbl>
          </a:graphicData>
        </a:graphic>
      </p:graphicFrame>
      <p:sp>
        <p:nvSpPr>
          <p:cNvPr id="44" name="TextovéPole 43">
            <a:extLst>
              <a:ext uri="{FF2B5EF4-FFF2-40B4-BE49-F238E27FC236}">
                <a16:creationId xmlns:a16="http://schemas.microsoft.com/office/drawing/2014/main" id="{38DB17E0-45CD-494A-B61B-9306132D5D20}"/>
              </a:ext>
            </a:extLst>
          </p:cNvPr>
          <p:cNvSpPr txBox="1"/>
          <p:nvPr/>
        </p:nvSpPr>
        <p:spPr>
          <a:xfrm>
            <a:off x="2622182" y="4058790"/>
            <a:ext cx="2985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>
                <a:solidFill>
                  <a:schemeClr val="tx1"/>
                </a:solidFill>
                <a:latin typeface="Muli"/>
              </a:rPr>
              <a:t>openset</a:t>
            </a:r>
            <a:r>
              <a:rPr lang="cs-CZ" dirty="0">
                <a:solidFill>
                  <a:schemeClr val="tx1"/>
                </a:solidFill>
                <a:latin typeface="Muli"/>
              </a:rPr>
              <a:t> = {(4; D), (7; C), (5; G)}</a:t>
            </a:r>
          </a:p>
          <a:p>
            <a:r>
              <a:rPr lang="cs-CZ" dirty="0" err="1">
                <a:solidFill>
                  <a:schemeClr val="tx1"/>
                </a:solidFill>
                <a:latin typeface="Muli"/>
              </a:rPr>
              <a:t>closedset</a:t>
            </a:r>
            <a:r>
              <a:rPr lang="cs-CZ" dirty="0">
                <a:solidFill>
                  <a:schemeClr val="tx1"/>
                </a:solidFill>
                <a:latin typeface="Muli"/>
              </a:rPr>
              <a:t> = {(0; A), (3; C), (4, D), (5; G)}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0735323F-9038-40DA-9406-D846D3A9A060}"/>
              </a:ext>
            </a:extLst>
          </p:cNvPr>
          <p:cNvSpPr txBox="1"/>
          <p:nvPr/>
        </p:nvSpPr>
        <p:spPr>
          <a:xfrm>
            <a:off x="5126489" y="3564917"/>
            <a:ext cx="2743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solidFill>
                  <a:schemeClr val="tx1"/>
                </a:solidFill>
                <a:latin typeface="Muli"/>
              </a:rPr>
              <a:t>Aplikujeme </a:t>
            </a:r>
            <a:r>
              <a:rPr lang="cs-CZ" sz="2000" dirty="0" err="1">
                <a:solidFill>
                  <a:schemeClr val="tx1"/>
                </a:solidFill>
                <a:latin typeface="Muli"/>
              </a:rPr>
              <a:t>backtracking</a:t>
            </a:r>
            <a:endParaRPr lang="cs-CZ" sz="2000" dirty="0">
              <a:solidFill>
                <a:schemeClr val="tx1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53900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7413548F-BE41-49EB-B04A-4456DF2FDA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pSp>
        <p:nvGrpSpPr>
          <p:cNvPr id="42" name="Skupina 41">
            <a:extLst>
              <a:ext uri="{FF2B5EF4-FFF2-40B4-BE49-F238E27FC236}">
                <a16:creationId xmlns:a16="http://schemas.microsoft.com/office/drawing/2014/main" id="{AFBB41D5-98F7-4448-9F6F-AEAE25E1EFF6}"/>
              </a:ext>
            </a:extLst>
          </p:cNvPr>
          <p:cNvGrpSpPr/>
          <p:nvPr/>
        </p:nvGrpSpPr>
        <p:grpSpPr>
          <a:xfrm>
            <a:off x="842031" y="1176252"/>
            <a:ext cx="3429000" cy="3734921"/>
            <a:chOff x="842031" y="1176252"/>
            <a:chExt cx="3429000" cy="3734921"/>
          </a:xfrm>
        </p:grpSpPr>
        <p:grpSp>
          <p:nvGrpSpPr>
            <p:cNvPr id="34" name="Skupina 33">
              <a:extLst>
                <a:ext uri="{FF2B5EF4-FFF2-40B4-BE49-F238E27FC236}">
                  <a16:creationId xmlns:a16="http://schemas.microsoft.com/office/drawing/2014/main" id="{086A0FF6-22AA-48CF-80E4-9625E8D99E7E}"/>
                </a:ext>
              </a:extLst>
            </p:cNvPr>
            <p:cNvGrpSpPr/>
            <p:nvPr/>
          </p:nvGrpSpPr>
          <p:grpSpPr>
            <a:xfrm>
              <a:off x="842031" y="1176252"/>
              <a:ext cx="3429000" cy="3734921"/>
              <a:chOff x="1834403" y="878541"/>
              <a:chExt cx="3429000" cy="3734921"/>
            </a:xfrm>
          </p:grpSpPr>
          <p:sp>
            <p:nvSpPr>
              <p:cNvPr id="3" name="Ovál 2">
                <a:extLst>
                  <a:ext uri="{FF2B5EF4-FFF2-40B4-BE49-F238E27FC236}">
                    <a16:creationId xmlns:a16="http://schemas.microsoft.com/office/drawing/2014/main" id="{1867076A-CE86-42BD-8E1A-39926DFEBDF6}"/>
                  </a:ext>
                </a:extLst>
              </p:cNvPr>
              <p:cNvSpPr/>
              <p:nvPr/>
            </p:nvSpPr>
            <p:spPr>
              <a:xfrm>
                <a:off x="1954865" y="878541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A</a:t>
                </a:r>
              </a:p>
              <a:p>
                <a:pPr algn="ctr"/>
                <a:r>
                  <a:rPr lang="cs-CZ" sz="800" dirty="0"/>
                  <a:t>start</a:t>
                </a:r>
              </a:p>
            </p:txBody>
          </p:sp>
          <p:sp>
            <p:nvSpPr>
              <p:cNvPr id="4" name="Ovál 3">
                <a:extLst>
                  <a:ext uri="{FF2B5EF4-FFF2-40B4-BE49-F238E27FC236}">
                    <a16:creationId xmlns:a16="http://schemas.microsoft.com/office/drawing/2014/main" id="{A20EA76D-AF7B-43C6-8847-0BDAD7D426DC}"/>
                  </a:ext>
                </a:extLst>
              </p:cNvPr>
              <p:cNvSpPr/>
              <p:nvPr/>
            </p:nvSpPr>
            <p:spPr>
              <a:xfrm>
                <a:off x="2861981" y="1354791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C</a:t>
                </a:r>
              </a:p>
            </p:txBody>
          </p:sp>
          <p:sp>
            <p:nvSpPr>
              <p:cNvPr id="5" name="Ovál 4">
                <a:extLst>
                  <a:ext uri="{FF2B5EF4-FFF2-40B4-BE49-F238E27FC236}">
                    <a16:creationId xmlns:a16="http://schemas.microsoft.com/office/drawing/2014/main" id="{481FC378-0164-49DF-B26B-8080573644DD}"/>
                  </a:ext>
                </a:extLst>
              </p:cNvPr>
              <p:cNvSpPr/>
              <p:nvPr/>
            </p:nvSpPr>
            <p:spPr>
              <a:xfrm>
                <a:off x="1834403" y="4068856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E</a:t>
                </a:r>
              </a:p>
            </p:txBody>
          </p:sp>
          <p:sp>
            <p:nvSpPr>
              <p:cNvPr id="6" name="Ovál 5">
                <a:extLst>
                  <a:ext uri="{FF2B5EF4-FFF2-40B4-BE49-F238E27FC236}">
                    <a16:creationId xmlns:a16="http://schemas.microsoft.com/office/drawing/2014/main" id="{28379D8E-C870-4F21-ABB3-5D9A16F0B86B}"/>
                  </a:ext>
                </a:extLst>
              </p:cNvPr>
              <p:cNvSpPr/>
              <p:nvPr/>
            </p:nvSpPr>
            <p:spPr>
              <a:xfrm>
                <a:off x="4718797" y="1545290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G</a:t>
                </a:r>
              </a:p>
              <a:p>
                <a:pPr algn="ctr"/>
                <a:r>
                  <a:rPr lang="cs-CZ" sz="800" dirty="0"/>
                  <a:t>end</a:t>
                </a:r>
              </a:p>
            </p:txBody>
          </p:sp>
          <p:sp>
            <p:nvSpPr>
              <p:cNvPr id="7" name="Ovál 6">
                <a:extLst>
                  <a:ext uri="{FF2B5EF4-FFF2-40B4-BE49-F238E27FC236}">
                    <a16:creationId xmlns:a16="http://schemas.microsoft.com/office/drawing/2014/main" id="{226D95DA-63A9-4614-AF0B-7E276C3C176A}"/>
                  </a:ext>
                </a:extLst>
              </p:cNvPr>
              <p:cNvSpPr/>
              <p:nvPr/>
            </p:nvSpPr>
            <p:spPr>
              <a:xfrm>
                <a:off x="3497356" y="2027144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D</a:t>
                </a:r>
              </a:p>
            </p:txBody>
          </p:sp>
          <p:sp>
            <p:nvSpPr>
              <p:cNvPr id="8" name="Ovál 7">
                <a:extLst>
                  <a:ext uri="{FF2B5EF4-FFF2-40B4-BE49-F238E27FC236}">
                    <a16:creationId xmlns:a16="http://schemas.microsoft.com/office/drawing/2014/main" id="{1C03B43B-860E-4373-A8D5-039FA7AB3158}"/>
                  </a:ext>
                </a:extLst>
              </p:cNvPr>
              <p:cNvSpPr/>
              <p:nvPr/>
            </p:nvSpPr>
            <p:spPr>
              <a:xfrm>
                <a:off x="2317375" y="2089896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B</a:t>
                </a:r>
              </a:p>
            </p:txBody>
          </p:sp>
          <p:sp>
            <p:nvSpPr>
              <p:cNvPr id="9" name="Ovál 8">
                <a:extLst>
                  <a:ext uri="{FF2B5EF4-FFF2-40B4-BE49-F238E27FC236}">
                    <a16:creationId xmlns:a16="http://schemas.microsoft.com/office/drawing/2014/main" id="{BFFA29B1-A7EE-4904-B134-32457751576B}"/>
                  </a:ext>
                </a:extLst>
              </p:cNvPr>
              <p:cNvSpPr/>
              <p:nvPr/>
            </p:nvSpPr>
            <p:spPr>
              <a:xfrm>
                <a:off x="1940297" y="3028948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F</a:t>
                </a:r>
              </a:p>
            </p:txBody>
          </p:sp>
          <p:cxnSp>
            <p:nvCxnSpPr>
              <p:cNvPr id="11" name="Přímá spojnice 10">
                <a:extLst>
                  <a:ext uri="{FF2B5EF4-FFF2-40B4-BE49-F238E27FC236}">
                    <a16:creationId xmlns:a16="http://schemas.microsoft.com/office/drawing/2014/main" id="{EAC86AA8-292A-4358-A5EF-0C3EAB10300A}"/>
                  </a:ext>
                </a:extLst>
              </p:cNvPr>
              <p:cNvCxnSpPr>
                <a:cxnSpLocks/>
                <a:stCxn id="3" idx="6"/>
              </p:cNvCxnSpPr>
              <p:nvPr/>
            </p:nvCxnSpPr>
            <p:spPr>
              <a:xfrm>
                <a:off x="2499471" y="1150843"/>
                <a:ext cx="457200" cy="27432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Přímá spojnice 15">
                <a:extLst>
                  <a:ext uri="{FF2B5EF4-FFF2-40B4-BE49-F238E27FC236}">
                    <a16:creationId xmlns:a16="http://schemas.microsoft.com/office/drawing/2014/main" id="{D468B817-216F-462A-9528-3E8BD1E370D4}"/>
                  </a:ext>
                </a:extLst>
              </p:cNvPr>
              <p:cNvCxnSpPr>
                <a:cxnSpLocks/>
                <a:stCxn id="4" idx="5"/>
                <a:endCxn id="7" idx="1"/>
              </p:cNvCxnSpPr>
              <p:nvPr/>
            </p:nvCxnSpPr>
            <p:spPr>
              <a:xfrm>
                <a:off x="3326831" y="1819641"/>
                <a:ext cx="250281" cy="28725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Přímá spojnice 18">
                <a:extLst>
                  <a:ext uri="{FF2B5EF4-FFF2-40B4-BE49-F238E27FC236}">
                    <a16:creationId xmlns:a16="http://schemas.microsoft.com/office/drawing/2014/main" id="{A684C46A-F056-4CFF-878D-0316794C388A}"/>
                  </a:ext>
                </a:extLst>
              </p:cNvPr>
              <p:cNvCxnSpPr>
                <a:cxnSpLocks/>
                <a:stCxn id="7" idx="6"/>
                <a:endCxn id="6" idx="3"/>
              </p:cNvCxnSpPr>
              <p:nvPr/>
            </p:nvCxnSpPr>
            <p:spPr>
              <a:xfrm flipV="1">
                <a:off x="4041962" y="2010140"/>
                <a:ext cx="756591" cy="28930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Přímá spojnice 22">
                <a:extLst>
                  <a:ext uri="{FF2B5EF4-FFF2-40B4-BE49-F238E27FC236}">
                    <a16:creationId xmlns:a16="http://schemas.microsoft.com/office/drawing/2014/main" id="{2C152C9B-2490-4E2D-AED2-A87CE9FFC61D}"/>
                  </a:ext>
                </a:extLst>
              </p:cNvPr>
              <p:cNvCxnSpPr>
                <a:cxnSpLocks/>
                <a:stCxn id="8" idx="6"/>
                <a:endCxn id="7" idx="2"/>
              </p:cNvCxnSpPr>
              <p:nvPr/>
            </p:nvCxnSpPr>
            <p:spPr>
              <a:xfrm flipV="1">
                <a:off x="2861981" y="2299447"/>
                <a:ext cx="635375" cy="6275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Přímá spojnice 25">
                <a:extLst>
                  <a:ext uri="{FF2B5EF4-FFF2-40B4-BE49-F238E27FC236}">
                    <a16:creationId xmlns:a16="http://schemas.microsoft.com/office/drawing/2014/main" id="{E432EE27-9C47-48EB-AFF4-9B0C8E999D45}"/>
                  </a:ext>
                </a:extLst>
              </p:cNvPr>
              <p:cNvCxnSpPr>
                <a:cxnSpLocks/>
                <a:stCxn id="8" idx="0"/>
                <a:endCxn id="4" idx="2"/>
              </p:cNvCxnSpPr>
              <p:nvPr/>
            </p:nvCxnSpPr>
            <p:spPr>
              <a:xfrm flipV="1">
                <a:off x="2589678" y="1627094"/>
                <a:ext cx="272303" cy="46280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D69313DF-E3A7-42CC-83A3-5812A02D54CE}"/>
                  </a:ext>
                </a:extLst>
              </p:cNvPr>
              <p:cNvCxnSpPr>
                <a:cxnSpLocks/>
                <a:stCxn id="8" idx="3"/>
                <a:endCxn id="9" idx="0"/>
              </p:cNvCxnSpPr>
              <p:nvPr/>
            </p:nvCxnSpPr>
            <p:spPr>
              <a:xfrm flipH="1">
                <a:off x="2212600" y="2554746"/>
                <a:ext cx="184531" cy="47420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58593C15-41BE-41E2-B41E-61EEA221AF6D}"/>
                  </a:ext>
                </a:extLst>
              </p:cNvPr>
              <p:cNvCxnSpPr>
                <a:cxnSpLocks/>
                <a:stCxn id="9" idx="4"/>
                <a:endCxn id="5" idx="0"/>
              </p:cNvCxnSpPr>
              <p:nvPr/>
            </p:nvCxnSpPr>
            <p:spPr>
              <a:xfrm flipH="1">
                <a:off x="2106706" y="3573554"/>
                <a:ext cx="105894" cy="49530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ovéPole 34">
              <a:extLst>
                <a:ext uri="{FF2B5EF4-FFF2-40B4-BE49-F238E27FC236}">
                  <a16:creationId xmlns:a16="http://schemas.microsoft.com/office/drawing/2014/main" id="{22601BBC-6668-4D0A-856C-F4C1279F99D8}"/>
                </a:ext>
              </a:extLst>
            </p:cNvPr>
            <p:cNvSpPr txBox="1"/>
            <p:nvPr/>
          </p:nvSpPr>
          <p:spPr>
            <a:xfrm>
              <a:off x="1681067" y="1344725"/>
              <a:ext cx="247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tx1"/>
                  </a:solidFill>
                  <a:latin typeface="Nixie One" panose="020B0604020202020204" charset="0"/>
                </a:rPr>
                <a:t>1</a:t>
              </a:r>
            </a:p>
          </p:txBody>
        </p:sp>
        <p:sp>
          <p:nvSpPr>
            <p:cNvPr id="36" name="TextovéPole 35">
              <a:extLst>
                <a:ext uri="{FF2B5EF4-FFF2-40B4-BE49-F238E27FC236}">
                  <a16:creationId xmlns:a16="http://schemas.microsoft.com/office/drawing/2014/main" id="{F65B8F5C-BB2C-4B5C-9BBC-5542DCD0FB23}"/>
                </a:ext>
              </a:extLst>
            </p:cNvPr>
            <p:cNvSpPr txBox="1"/>
            <p:nvPr/>
          </p:nvSpPr>
          <p:spPr>
            <a:xfrm>
              <a:off x="2431270" y="2047721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tx1"/>
                  </a:solidFill>
                  <a:latin typeface="Nixie One" panose="020B0604020202020204" charset="0"/>
                </a:rPr>
                <a:t>2</a:t>
              </a:r>
            </a:p>
          </p:txBody>
        </p:sp>
        <p:sp>
          <p:nvSpPr>
            <p:cNvPr id="37" name="TextovéPole 36">
              <a:extLst>
                <a:ext uri="{FF2B5EF4-FFF2-40B4-BE49-F238E27FC236}">
                  <a16:creationId xmlns:a16="http://schemas.microsoft.com/office/drawing/2014/main" id="{78A6AB70-4085-4942-9941-5AD6DA189BB4}"/>
                </a:ext>
              </a:extLst>
            </p:cNvPr>
            <p:cNvSpPr txBox="1"/>
            <p:nvPr/>
          </p:nvSpPr>
          <p:spPr>
            <a:xfrm>
              <a:off x="3349304" y="2170966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tx1"/>
                  </a:solidFill>
                  <a:latin typeface="Nixie One" panose="020B0604020202020204" charset="0"/>
                </a:rPr>
                <a:t>2</a:t>
              </a:r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4A247132-EB15-45C6-AE33-2DA55B9D6D87}"/>
                </a:ext>
              </a:extLst>
            </p:cNvPr>
            <p:cNvSpPr txBox="1"/>
            <p:nvPr/>
          </p:nvSpPr>
          <p:spPr>
            <a:xfrm>
              <a:off x="1492531" y="1953204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tx1"/>
                  </a:solidFill>
                  <a:latin typeface="Nixie One" panose="020B0604020202020204" charset="0"/>
                </a:rPr>
                <a:t>3</a:t>
              </a:r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DBD3BD64-D6EB-4C8A-BE82-28A5E000A226}"/>
                </a:ext>
              </a:extLst>
            </p:cNvPr>
            <p:cNvSpPr txBox="1"/>
            <p:nvPr/>
          </p:nvSpPr>
          <p:spPr>
            <a:xfrm>
              <a:off x="2037017" y="2624436"/>
              <a:ext cx="247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tx1"/>
                  </a:solidFill>
                  <a:latin typeface="Nixie One" panose="020B0604020202020204" charset="0"/>
                </a:rPr>
                <a:t>1</a:t>
              </a:r>
            </a:p>
          </p:txBody>
        </p:sp>
        <p:sp>
          <p:nvSpPr>
            <p:cNvPr id="40" name="TextovéPole 39">
              <a:extLst>
                <a:ext uri="{FF2B5EF4-FFF2-40B4-BE49-F238E27FC236}">
                  <a16:creationId xmlns:a16="http://schemas.microsoft.com/office/drawing/2014/main" id="{2D6EF19B-AFB5-4048-8D42-829258E7D3FB}"/>
                </a:ext>
              </a:extLst>
            </p:cNvPr>
            <p:cNvSpPr txBox="1"/>
            <p:nvPr/>
          </p:nvSpPr>
          <p:spPr>
            <a:xfrm>
              <a:off x="1070639" y="2857976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tx1"/>
                  </a:solidFill>
                  <a:latin typeface="Nixie One" panose="020B0604020202020204" charset="0"/>
                </a:rPr>
                <a:t>4</a:t>
              </a:r>
            </a:p>
          </p:txBody>
        </p:sp>
        <p:sp>
          <p:nvSpPr>
            <p:cNvPr id="41" name="TextovéPole 40">
              <a:extLst>
                <a:ext uri="{FF2B5EF4-FFF2-40B4-BE49-F238E27FC236}">
                  <a16:creationId xmlns:a16="http://schemas.microsoft.com/office/drawing/2014/main" id="{C22529F3-4953-4732-AE91-EB586EF5649E}"/>
                </a:ext>
              </a:extLst>
            </p:cNvPr>
            <p:cNvSpPr txBox="1"/>
            <p:nvPr/>
          </p:nvSpPr>
          <p:spPr>
            <a:xfrm>
              <a:off x="928613" y="3965027"/>
              <a:ext cx="247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tx1"/>
                  </a:solidFill>
                  <a:latin typeface="Nixie One" panose="020B0604020202020204" charset="0"/>
                </a:rPr>
                <a:t>1</a:t>
              </a:r>
            </a:p>
          </p:txBody>
        </p:sp>
      </p:grpSp>
      <p:graphicFrame>
        <p:nvGraphicFramePr>
          <p:cNvPr id="43" name="Tabulka 43">
            <a:extLst>
              <a:ext uri="{FF2B5EF4-FFF2-40B4-BE49-F238E27FC236}">
                <a16:creationId xmlns:a16="http://schemas.microsoft.com/office/drawing/2014/main" id="{7F7531EB-9A7A-42E1-BBF7-6450262BC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307653"/>
              </p:ext>
            </p:extLst>
          </p:nvPr>
        </p:nvGraphicFramePr>
        <p:xfrm>
          <a:off x="4814532" y="351819"/>
          <a:ext cx="3366975" cy="2974840"/>
        </p:xfrm>
        <a:graphic>
          <a:graphicData uri="http://schemas.openxmlformats.org/drawingml/2006/table">
            <a:tbl>
              <a:tblPr firstRow="1" bandRow="1">
                <a:tableStyleId>{14C887C5-50F1-4DB0-841D-C3AB423DDE93}</a:tableStyleId>
              </a:tblPr>
              <a:tblGrid>
                <a:gridCol w="673395">
                  <a:extLst>
                    <a:ext uri="{9D8B030D-6E8A-4147-A177-3AD203B41FA5}">
                      <a16:colId xmlns:a16="http://schemas.microsoft.com/office/drawing/2014/main" val="423698422"/>
                    </a:ext>
                  </a:extLst>
                </a:gridCol>
                <a:gridCol w="673395">
                  <a:extLst>
                    <a:ext uri="{9D8B030D-6E8A-4147-A177-3AD203B41FA5}">
                      <a16:colId xmlns:a16="http://schemas.microsoft.com/office/drawing/2014/main" val="1792526604"/>
                    </a:ext>
                  </a:extLst>
                </a:gridCol>
                <a:gridCol w="673395">
                  <a:extLst>
                    <a:ext uri="{9D8B030D-6E8A-4147-A177-3AD203B41FA5}">
                      <a16:colId xmlns:a16="http://schemas.microsoft.com/office/drawing/2014/main" val="830198935"/>
                    </a:ext>
                  </a:extLst>
                </a:gridCol>
                <a:gridCol w="673395">
                  <a:extLst>
                    <a:ext uri="{9D8B030D-6E8A-4147-A177-3AD203B41FA5}">
                      <a16:colId xmlns:a16="http://schemas.microsoft.com/office/drawing/2014/main" val="962911304"/>
                    </a:ext>
                  </a:extLst>
                </a:gridCol>
                <a:gridCol w="673395">
                  <a:extLst>
                    <a:ext uri="{9D8B030D-6E8A-4147-A177-3AD203B41FA5}">
                      <a16:colId xmlns:a16="http://schemas.microsoft.com/office/drawing/2014/main" val="175040631"/>
                    </a:ext>
                  </a:extLst>
                </a:gridCol>
              </a:tblGrid>
              <a:tr h="371855">
                <a:tc>
                  <a:txBody>
                    <a:bodyPr/>
                    <a:lstStyle/>
                    <a:p>
                      <a:endParaRPr lang="cs-CZ" dirty="0">
                        <a:solidFill>
                          <a:schemeClr val="accent1"/>
                        </a:solidFill>
                        <a:latin typeface="Nixie On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Last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968297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40505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551634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2"/>
                          </a:solidFill>
                          <a:latin typeface="Muli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596221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2"/>
                          </a:solidFill>
                          <a:latin typeface="Muli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937105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>
                        <a:solidFill>
                          <a:schemeClr val="tx1"/>
                        </a:solidFill>
                        <a:latin typeface="Mul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176806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789678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/>
                          </a:solidFill>
                          <a:latin typeface="Nixie One" panose="020B0604020202020204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tx1"/>
                          </a:solidFill>
                          <a:latin typeface="Muli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2"/>
                          </a:solidFill>
                          <a:latin typeface="Muli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566858"/>
                  </a:ext>
                </a:extLst>
              </a:tr>
            </a:tbl>
          </a:graphicData>
        </a:graphic>
      </p:graphicFrame>
      <p:sp>
        <p:nvSpPr>
          <p:cNvPr id="44" name="TextovéPole 43">
            <a:extLst>
              <a:ext uri="{FF2B5EF4-FFF2-40B4-BE49-F238E27FC236}">
                <a16:creationId xmlns:a16="http://schemas.microsoft.com/office/drawing/2014/main" id="{38DB17E0-45CD-494A-B61B-9306132D5D20}"/>
              </a:ext>
            </a:extLst>
          </p:cNvPr>
          <p:cNvSpPr txBox="1"/>
          <p:nvPr/>
        </p:nvSpPr>
        <p:spPr>
          <a:xfrm>
            <a:off x="5044553" y="3598962"/>
            <a:ext cx="2985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>
                <a:solidFill>
                  <a:schemeClr val="tx1"/>
                </a:solidFill>
                <a:latin typeface="Muli"/>
              </a:rPr>
              <a:t>closedset</a:t>
            </a:r>
            <a:r>
              <a:rPr lang="cs-CZ" dirty="0">
                <a:solidFill>
                  <a:schemeClr val="tx1"/>
                </a:solidFill>
                <a:latin typeface="Muli"/>
              </a:rPr>
              <a:t> = {(0; A), (3; C), (4, D), (5; G)}</a:t>
            </a:r>
          </a:p>
        </p:txBody>
      </p:sp>
    </p:spTree>
    <p:extLst>
      <p:ext uri="{BB962C8B-B14F-4D97-AF65-F5344CB8AC3E}">
        <p14:creationId xmlns:p14="http://schemas.microsoft.com/office/powerpoint/2010/main" val="181846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C3B25F-1758-46E3-BB9F-5937B2005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952" y="686289"/>
            <a:ext cx="4944300" cy="645300"/>
          </a:xfrm>
        </p:spPr>
        <p:txBody>
          <a:bodyPr/>
          <a:lstStyle/>
          <a:p>
            <a:r>
              <a:rPr lang="cs-CZ" dirty="0"/>
              <a:t>Využití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6C9FB0D-A693-4007-9F41-FB2A5AE935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6" name="Obrázek 5" descr="Obsah obrázku text, vizitka, vektorová grafika&#10;&#10;Popis byl vytvořen automaticky">
            <a:extLst>
              <a:ext uri="{FF2B5EF4-FFF2-40B4-BE49-F238E27FC236}">
                <a16:creationId xmlns:a16="http://schemas.microsoft.com/office/drawing/2014/main" id="{094C5E6E-B961-48BE-8297-7C1E6B927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574" y="1331589"/>
            <a:ext cx="3725056" cy="1470418"/>
          </a:xfrm>
          <a:prstGeom prst="rect">
            <a:avLst/>
          </a:prstGeom>
        </p:spPr>
      </p:pic>
      <p:pic>
        <p:nvPicPr>
          <p:cNvPr id="8" name="Obrázek 7" descr="Obsah obrázku text, různé, mnoho, budka&#10;&#10;Popis byl vytvořen automaticky">
            <a:extLst>
              <a:ext uri="{FF2B5EF4-FFF2-40B4-BE49-F238E27FC236}">
                <a16:creationId xmlns:a16="http://schemas.microsoft.com/office/drawing/2014/main" id="{91534B88-678C-455A-B72A-7BE5E7856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89" y="2680931"/>
            <a:ext cx="4189751" cy="177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6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285DE0C5-C6C2-4478-9252-B5A5E87F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BDED8F1-EAA2-458D-B1E9-433CB14C94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cs-CZ" dirty="0"/>
              <a:t>Nyní si ukážeme jak A* pracuje v jednoduchém prográmku</a:t>
            </a:r>
          </a:p>
        </p:txBody>
      </p:sp>
    </p:spTree>
    <p:extLst>
      <p:ext uri="{BB962C8B-B14F-4D97-AF65-F5344CB8AC3E}">
        <p14:creationId xmlns:p14="http://schemas.microsoft.com/office/powerpoint/2010/main" val="277752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5"/>
          <p:cNvSpPr txBox="1">
            <a:spLocks noGrp="1"/>
          </p:cNvSpPr>
          <p:nvPr>
            <p:ph type="title"/>
          </p:nvPr>
        </p:nvSpPr>
        <p:spPr>
          <a:xfrm>
            <a:off x="1732700" y="12284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Zdroje</a:t>
            </a:r>
            <a:endParaRPr dirty="0"/>
          </a:p>
        </p:txBody>
      </p:sp>
      <p:sp>
        <p:nvSpPr>
          <p:cNvPr id="601" name="Google Shape;601;p35"/>
          <p:cNvSpPr txBox="1">
            <a:spLocks noGrp="1"/>
          </p:cNvSpPr>
          <p:nvPr>
            <p:ph type="body" idx="1"/>
          </p:nvPr>
        </p:nvSpPr>
        <p:spPr>
          <a:xfrm>
            <a:off x="1732700" y="1873774"/>
            <a:ext cx="4944300" cy="2836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rgbClr val="C6DAEC"/>
              </a:buClr>
            </a:pPr>
            <a:r>
              <a:rPr lang="cs-CZ" dirty="0">
                <a:hlinkClick r:id="rId3"/>
              </a:rPr>
              <a:t>https://cs.wikipedia.org/wiki/A*</a:t>
            </a:r>
            <a:endParaRPr lang="cs-CZ" dirty="0"/>
          </a:p>
          <a:p>
            <a:pPr lvl="0">
              <a:lnSpc>
                <a:spcPct val="115000"/>
              </a:lnSpc>
              <a:buClr>
                <a:srgbClr val="C6DAEC"/>
              </a:buClr>
            </a:pPr>
            <a:r>
              <a:rPr lang="cs-CZ" dirty="0">
                <a:hlinkClick r:id="rId4"/>
              </a:rPr>
              <a:t>https://cs.wikipedia.org/wiki/Dijkstr%C5%AFv_algoritmus</a:t>
            </a:r>
            <a:endParaRPr lang="cs-CZ" dirty="0"/>
          </a:p>
          <a:p>
            <a:pPr lvl="0">
              <a:lnSpc>
                <a:spcPct val="115000"/>
              </a:lnSpc>
              <a:buClr>
                <a:srgbClr val="C6DAEC"/>
              </a:buClr>
            </a:pPr>
            <a:r>
              <a:rPr lang="cs-CZ" dirty="0">
                <a:hlinkClick r:id="rId5"/>
              </a:rPr>
              <a:t>https://cs.wikipedia.org/wiki/Heuristick%C3%A9_algoritmy</a:t>
            </a:r>
            <a:endParaRPr lang="cs-CZ" dirty="0"/>
          </a:p>
          <a:p>
            <a:pPr lvl="0">
              <a:lnSpc>
                <a:spcPct val="115000"/>
              </a:lnSpc>
              <a:buClr>
                <a:srgbClr val="C6DAEC"/>
              </a:buClr>
            </a:pPr>
            <a:r>
              <a:rPr lang="cs-CZ" dirty="0">
                <a:hlinkClick r:id="rId6"/>
              </a:rPr>
              <a:t>https://en.wikipedia.org/wiki/Bertram_Raphael</a:t>
            </a:r>
            <a:endParaRPr lang="cs-CZ" dirty="0"/>
          </a:p>
          <a:p>
            <a:pPr lvl="0">
              <a:lnSpc>
                <a:spcPct val="115000"/>
              </a:lnSpc>
              <a:buClr>
                <a:srgbClr val="C6DAEC"/>
              </a:buClr>
            </a:pPr>
            <a:r>
              <a:rPr lang="cs-CZ" dirty="0">
                <a:hlinkClick r:id="rId7"/>
              </a:rPr>
              <a:t>https://en.wikipedia.org/wiki/Nils_John_Nilsson</a:t>
            </a:r>
            <a:endParaRPr lang="cs-CZ" dirty="0"/>
          </a:p>
          <a:p>
            <a:pPr lvl="0">
              <a:lnSpc>
                <a:spcPct val="115000"/>
              </a:lnSpc>
              <a:buClr>
                <a:srgbClr val="C6DAEC"/>
              </a:buClr>
            </a:pPr>
            <a:r>
              <a:rPr lang="cs-CZ" dirty="0">
                <a:hlinkClick r:id="rId8"/>
              </a:rPr>
              <a:t>https://en.wikipedia.org/wiki/Peter_E._Hart</a:t>
            </a:r>
            <a:endParaRPr lang="cs-CZ" dirty="0"/>
          </a:p>
          <a:p>
            <a:pPr lvl="0">
              <a:lnSpc>
                <a:spcPct val="115000"/>
              </a:lnSpc>
              <a:buClr>
                <a:srgbClr val="C6DAEC"/>
              </a:buClr>
            </a:pPr>
            <a:r>
              <a:rPr lang="cs-CZ" dirty="0">
                <a:hlinkClick r:id="rId9"/>
              </a:rPr>
              <a:t>https://www.youtube.com/watch?v=JtiK0DOeI4A&amp;t=1167s&amp;ab_channel=TechWithTim</a:t>
            </a:r>
            <a:endParaRPr lang="cs-CZ" dirty="0"/>
          </a:p>
          <a:p>
            <a:pPr lvl="0">
              <a:lnSpc>
                <a:spcPct val="115000"/>
              </a:lnSpc>
              <a:buClr>
                <a:srgbClr val="C6DAEC"/>
              </a:buClr>
            </a:pPr>
            <a:r>
              <a:rPr lang="cs-CZ" dirty="0">
                <a:hlinkClick r:id="rId10"/>
              </a:rPr>
              <a:t>https://images.google.com</a:t>
            </a:r>
            <a:endParaRPr lang="cs-CZ" dirty="0"/>
          </a:p>
          <a:p>
            <a:pPr lvl="0">
              <a:lnSpc>
                <a:spcPct val="115000"/>
              </a:lnSpc>
              <a:buClr>
                <a:srgbClr val="C6DAEC"/>
              </a:buClr>
            </a:pPr>
            <a:endParaRPr lang="cs-CZ" dirty="0"/>
          </a:p>
          <a:p>
            <a:pPr marL="139700" lvl="0" indent="0">
              <a:lnSpc>
                <a:spcPct val="115000"/>
              </a:lnSpc>
              <a:buClr>
                <a:srgbClr val="C6DAEC"/>
              </a:buClr>
              <a:buNone/>
            </a:pPr>
            <a:endParaRPr lang="cs-CZ" dirty="0"/>
          </a:p>
          <a:p>
            <a:pPr lvl="0">
              <a:lnSpc>
                <a:spcPct val="115000"/>
              </a:lnSpc>
              <a:buClr>
                <a:srgbClr val="C6DAEC"/>
              </a:buClr>
            </a:pPr>
            <a:endParaRPr lang="cs-CZ" dirty="0"/>
          </a:p>
          <a:p>
            <a:pPr lvl="0">
              <a:lnSpc>
                <a:spcPct val="115000"/>
              </a:lnSpc>
              <a:buClr>
                <a:srgbClr val="C6DAEC"/>
              </a:buClr>
            </a:pPr>
            <a:endParaRPr dirty="0"/>
          </a:p>
        </p:txBody>
      </p:sp>
      <p:sp>
        <p:nvSpPr>
          <p:cNvPr id="602" name="Google Shape;602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6000" dirty="0"/>
              <a:t>Díky za pozornost!</a:t>
            </a:r>
            <a:endParaRPr sz="6000" dirty="0"/>
          </a:p>
        </p:txBody>
      </p:sp>
      <p:sp>
        <p:nvSpPr>
          <p:cNvPr id="593" name="Google Shape;593;p34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cs-CZ" sz="3600" b="1" dirty="0"/>
              <a:t>Než se rozloučíme…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cs-CZ" dirty="0"/>
              <a:t>Dotazy?</a:t>
            </a:r>
            <a:endParaRPr dirty="0"/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A</a:t>
            </a:r>
            <a:r>
              <a:rPr lang="en-US" dirty="0"/>
              <a:t>*</a:t>
            </a:r>
            <a:r>
              <a:rPr lang="cs-CZ" dirty="0"/>
              <a:t> </a:t>
            </a:r>
            <a:r>
              <a:rPr lang="cs-CZ" dirty="0" err="1"/>
              <a:t>pathfinding</a:t>
            </a:r>
            <a:br>
              <a:rPr lang="cs-CZ" dirty="0"/>
            </a:br>
            <a:r>
              <a:rPr lang="cs-CZ" dirty="0"/>
              <a:t>algoritmus</a:t>
            </a:r>
            <a:endParaRPr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CC1D98D8-3616-429E-A99A-4D460001D396}"/>
              </a:ext>
            </a:extLst>
          </p:cNvPr>
          <p:cNvGrpSpPr/>
          <p:nvPr/>
        </p:nvGrpSpPr>
        <p:grpSpPr>
          <a:xfrm>
            <a:off x="429802" y="2398426"/>
            <a:ext cx="2156002" cy="2497757"/>
            <a:chOff x="842031" y="1176252"/>
            <a:chExt cx="3429000" cy="3734921"/>
          </a:xfrm>
        </p:grpSpPr>
        <p:grpSp>
          <p:nvGrpSpPr>
            <p:cNvPr id="4" name="Skupina 3">
              <a:extLst>
                <a:ext uri="{FF2B5EF4-FFF2-40B4-BE49-F238E27FC236}">
                  <a16:creationId xmlns:a16="http://schemas.microsoft.com/office/drawing/2014/main" id="{0338F814-6BAC-468D-BBB1-F47980A99C74}"/>
                </a:ext>
              </a:extLst>
            </p:cNvPr>
            <p:cNvGrpSpPr/>
            <p:nvPr/>
          </p:nvGrpSpPr>
          <p:grpSpPr>
            <a:xfrm>
              <a:off x="842031" y="1176252"/>
              <a:ext cx="3429000" cy="3734921"/>
              <a:chOff x="1834403" y="878541"/>
              <a:chExt cx="3429000" cy="3734921"/>
            </a:xfrm>
          </p:grpSpPr>
          <p:sp>
            <p:nvSpPr>
              <p:cNvPr id="12" name="Ovál 11">
                <a:extLst>
                  <a:ext uri="{FF2B5EF4-FFF2-40B4-BE49-F238E27FC236}">
                    <a16:creationId xmlns:a16="http://schemas.microsoft.com/office/drawing/2014/main" id="{44A07FE4-C1A0-419E-A5D3-A2DBF160CC8B}"/>
                  </a:ext>
                </a:extLst>
              </p:cNvPr>
              <p:cNvSpPr/>
              <p:nvPr/>
            </p:nvSpPr>
            <p:spPr>
              <a:xfrm>
                <a:off x="1954865" y="878541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sz="8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3" name="Ovál 12">
                <a:extLst>
                  <a:ext uri="{FF2B5EF4-FFF2-40B4-BE49-F238E27FC236}">
                    <a16:creationId xmlns:a16="http://schemas.microsoft.com/office/drawing/2014/main" id="{D3BBC950-2EB1-4135-A4E3-63DDF7A5156B}"/>
                  </a:ext>
                </a:extLst>
              </p:cNvPr>
              <p:cNvSpPr/>
              <p:nvPr/>
            </p:nvSpPr>
            <p:spPr>
              <a:xfrm>
                <a:off x="2861981" y="1354791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sz="800" dirty="0"/>
                  <a:t>C</a:t>
                </a:r>
              </a:p>
            </p:txBody>
          </p:sp>
          <p:sp>
            <p:nvSpPr>
              <p:cNvPr id="14" name="Ovál 13">
                <a:extLst>
                  <a:ext uri="{FF2B5EF4-FFF2-40B4-BE49-F238E27FC236}">
                    <a16:creationId xmlns:a16="http://schemas.microsoft.com/office/drawing/2014/main" id="{049A076B-56E9-404C-BDEE-C76761CF4BBB}"/>
                  </a:ext>
                </a:extLst>
              </p:cNvPr>
              <p:cNvSpPr/>
              <p:nvPr/>
            </p:nvSpPr>
            <p:spPr>
              <a:xfrm>
                <a:off x="1834403" y="4068856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sz="800" dirty="0"/>
                  <a:t>E</a:t>
                </a:r>
              </a:p>
            </p:txBody>
          </p:sp>
          <p:sp>
            <p:nvSpPr>
              <p:cNvPr id="15" name="Ovál 14">
                <a:extLst>
                  <a:ext uri="{FF2B5EF4-FFF2-40B4-BE49-F238E27FC236}">
                    <a16:creationId xmlns:a16="http://schemas.microsoft.com/office/drawing/2014/main" id="{43651CEA-917F-45FB-8415-084CC29D5984}"/>
                  </a:ext>
                </a:extLst>
              </p:cNvPr>
              <p:cNvSpPr/>
              <p:nvPr/>
            </p:nvSpPr>
            <p:spPr>
              <a:xfrm>
                <a:off x="4718797" y="1545290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sz="8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16" name="Ovál 15">
                <a:extLst>
                  <a:ext uri="{FF2B5EF4-FFF2-40B4-BE49-F238E27FC236}">
                    <a16:creationId xmlns:a16="http://schemas.microsoft.com/office/drawing/2014/main" id="{936CEB96-E4ED-49DC-A958-1B5804805D98}"/>
                  </a:ext>
                </a:extLst>
              </p:cNvPr>
              <p:cNvSpPr/>
              <p:nvPr/>
            </p:nvSpPr>
            <p:spPr>
              <a:xfrm>
                <a:off x="3497356" y="2027144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sz="800" dirty="0"/>
                  <a:t>D</a:t>
                </a:r>
              </a:p>
            </p:txBody>
          </p:sp>
          <p:sp>
            <p:nvSpPr>
              <p:cNvPr id="17" name="Ovál 16">
                <a:extLst>
                  <a:ext uri="{FF2B5EF4-FFF2-40B4-BE49-F238E27FC236}">
                    <a16:creationId xmlns:a16="http://schemas.microsoft.com/office/drawing/2014/main" id="{9BAA59B1-51FE-4FF6-9772-E5B6C0FD8A42}"/>
                  </a:ext>
                </a:extLst>
              </p:cNvPr>
              <p:cNvSpPr/>
              <p:nvPr/>
            </p:nvSpPr>
            <p:spPr>
              <a:xfrm>
                <a:off x="2317375" y="2089896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sz="800" dirty="0"/>
                  <a:t>B</a:t>
                </a:r>
              </a:p>
            </p:txBody>
          </p:sp>
          <p:sp>
            <p:nvSpPr>
              <p:cNvPr id="18" name="Ovál 17">
                <a:extLst>
                  <a:ext uri="{FF2B5EF4-FFF2-40B4-BE49-F238E27FC236}">
                    <a16:creationId xmlns:a16="http://schemas.microsoft.com/office/drawing/2014/main" id="{88604050-6B80-4896-8E79-09150D31EFB5}"/>
                  </a:ext>
                </a:extLst>
              </p:cNvPr>
              <p:cNvSpPr/>
              <p:nvPr/>
            </p:nvSpPr>
            <p:spPr>
              <a:xfrm>
                <a:off x="1940297" y="3028948"/>
                <a:ext cx="544606" cy="5446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sz="800" dirty="0"/>
                  <a:t>F</a:t>
                </a:r>
              </a:p>
            </p:txBody>
          </p:sp>
          <p:cxnSp>
            <p:nvCxnSpPr>
              <p:cNvPr id="19" name="Přímá spojnice 18">
                <a:extLst>
                  <a:ext uri="{FF2B5EF4-FFF2-40B4-BE49-F238E27FC236}">
                    <a16:creationId xmlns:a16="http://schemas.microsoft.com/office/drawing/2014/main" id="{9883E893-7930-4BDB-B715-F796E9B725AC}"/>
                  </a:ext>
                </a:extLst>
              </p:cNvPr>
              <p:cNvCxnSpPr>
                <a:cxnSpLocks/>
                <a:stCxn id="12" idx="6"/>
              </p:cNvCxnSpPr>
              <p:nvPr/>
            </p:nvCxnSpPr>
            <p:spPr>
              <a:xfrm>
                <a:off x="2499471" y="1150843"/>
                <a:ext cx="457200" cy="27432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Přímá spojnice 19">
                <a:extLst>
                  <a:ext uri="{FF2B5EF4-FFF2-40B4-BE49-F238E27FC236}">
                    <a16:creationId xmlns:a16="http://schemas.microsoft.com/office/drawing/2014/main" id="{6C63C77E-F521-49C0-8D66-6ECF469CF4B8}"/>
                  </a:ext>
                </a:extLst>
              </p:cNvPr>
              <p:cNvCxnSpPr>
                <a:cxnSpLocks/>
                <a:stCxn id="13" idx="5"/>
                <a:endCxn id="16" idx="1"/>
              </p:cNvCxnSpPr>
              <p:nvPr/>
            </p:nvCxnSpPr>
            <p:spPr>
              <a:xfrm>
                <a:off x="3326831" y="1819641"/>
                <a:ext cx="250281" cy="28725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Přímá spojnice 20">
                <a:extLst>
                  <a:ext uri="{FF2B5EF4-FFF2-40B4-BE49-F238E27FC236}">
                    <a16:creationId xmlns:a16="http://schemas.microsoft.com/office/drawing/2014/main" id="{A083F336-2DEF-4075-A719-E91CCF00DE7E}"/>
                  </a:ext>
                </a:extLst>
              </p:cNvPr>
              <p:cNvCxnSpPr>
                <a:cxnSpLocks/>
                <a:stCxn id="16" idx="6"/>
                <a:endCxn id="15" idx="3"/>
              </p:cNvCxnSpPr>
              <p:nvPr/>
            </p:nvCxnSpPr>
            <p:spPr>
              <a:xfrm flipV="1">
                <a:off x="4041962" y="2010140"/>
                <a:ext cx="756591" cy="28930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Přímá spojnice 21">
                <a:extLst>
                  <a:ext uri="{FF2B5EF4-FFF2-40B4-BE49-F238E27FC236}">
                    <a16:creationId xmlns:a16="http://schemas.microsoft.com/office/drawing/2014/main" id="{052D5A56-9ECA-48AB-860A-35DFC71300A0}"/>
                  </a:ext>
                </a:extLst>
              </p:cNvPr>
              <p:cNvCxnSpPr>
                <a:cxnSpLocks/>
                <a:stCxn id="17" idx="6"/>
                <a:endCxn id="16" idx="2"/>
              </p:cNvCxnSpPr>
              <p:nvPr/>
            </p:nvCxnSpPr>
            <p:spPr>
              <a:xfrm flipV="1">
                <a:off x="2861981" y="2299447"/>
                <a:ext cx="635375" cy="6275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Přímá spojnice 22">
                <a:extLst>
                  <a:ext uri="{FF2B5EF4-FFF2-40B4-BE49-F238E27FC236}">
                    <a16:creationId xmlns:a16="http://schemas.microsoft.com/office/drawing/2014/main" id="{AD8C8165-7675-41B0-9277-65C949A81426}"/>
                  </a:ext>
                </a:extLst>
              </p:cNvPr>
              <p:cNvCxnSpPr>
                <a:cxnSpLocks/>
                <a:stCxn id="17" idx="0"/>
                <a:endCxn id="13" idx="2"/>
              </p:cNvCxnSpPr>
              <p:nvPr/>
            </p:nvCxnSpPr>
            <p:spPr>
              <a:xfrm flipV="1">
                <a:off x="2589678" y="1627094"/>
                <a:ext cx="272303" cy="46280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Přímá spojnice 23">
                <a:extLst>
                  <a:ext uri="{FF2B5EF4-FFF2-40B4-BE49-F238E27FC236}">
                    <a16:creationId xmlns:a16="http://schemas.microsoft.com/office/drawing/2014/main" id="{B5FEE6E2-F695-487B-A7E7-3ABE0CB95E27}"/>
                  </a:ext>
                </a:extLst>
              </p:cNvPr>
              <p:cNvCxnSpPr>
                <a:cxnSpLocks/>
                <a:stCxn id="17" idx="3"/>
                <a:endCxn id="18" idx="0"/>
              </p:cNvCxnSpPr>
              <p:nvPr/>
            </p:nvCxnSpPr>
            <p:spPr>
              <a:xfrm flipH="1">
                <a:off x="2212600" y="2554746"/>
                <a:ext cx="184531" cy="47420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Přímá spojnice 24">
                <a:extLst>
                  <a:ext uri="{FF2B5EF4-FFF2-40B4-BE49-F238E27FC236}">
                    <a16:creationId xmlns:a16="http://schemas.microsoft.com/office/drawing/2014/main" id="{81D56E77-45F9-42C6-BD41-F94314D6062B}"/>
                  </a:ext>
                </a:extLst>
              </p:cNvPr>
              <p:cNvCxnSpPr>
                <a:cxnSpLocks/>
                <a:stCxn id="18" idx="4"/>
                <a:endCxn id="14" idx="0"/>
              </p:cNvCxnSpPr>
              <p:nvPr/>
            </p:nvCxnSpPr>
            <p:spPr>
              <a:xfrm flipH="1">
                <a:off x="2106706" y="3573554"/>
                <a:ext cx="105894" cy="49530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ovéPole 4">
              <a:extLst>
                <a:ext uri="{FF2B5EF4-FFF2-40B4-BE49-F238E27FC236}">
                  <a16:creationId xmlns:a16="http://schemas.microsoft.com/office/drawing/2014/main" id="{5E248EEC-350D-4C25-B886-72B1D8D57279}"/>
                </a:ext>
              </a:extLst>
            </p:cNvPr>
            <p:cNvSpPr txBox="1"/>
            <p:nvPr/>
          </p:nvSpPr>
          <p:spPr>
            <a:xfrm>
              <a:off x="1681066" y="1344726"/>
              <a:ext cx="349789" cy="322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dirty="0">
                  <a:solidFill>
                    <a:schemeClr val="tx1"/>
                  </a:solidFill>
                  <a:latin typeface="Nixie One" panose="020B0604020202020204" charset="0"/>
                </a:rPr>
                <a:t>1</a:t>
              </a:r>
            </a:p>
          </p:txBody>
        </p:sp>
        <p:sp>
          <p:nvSpPr>
            <p:cNvPr id="6" name="TextovéPole 5">
              <a:extLst>
                <a:ext uri="{FF2B5EF4-FFF2-40B4-BE49-F238E27FC236}">
                  <a16:creationId xmlns:a16="http://schemas.microsoft.com/office/drawing/2014/main" id="{9DB402AD-4421-4FD3-BEDB-5F665573DAB1}"/>
                </a:ext>
              </a:extLst>
            </p:cNvPr>
            <p:cNvSpPr txBox="1"/>
            <p:nvPr/>
          </p:nvSpPr>
          <p:spPr>
            <a:xfrm>
              <a:off x="2431269" y="2047722"/>
              <a:ext cx="390581" cy="322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dirty="0">
                  <a:solidFill>
                    <a:schemeClr val="tx1"/>
                  </a:solidFill>
                  <a:latin typeface="Nixie One" panose="020B0604020202020204" charset="0"/>
                </a:rPr>
                <a:t>2</a:t>
              </a:r>
            </a:p>
          </p:txBody>
        </p:sp>
        <p:sp>
          <p:nvSpPr>
            <p:cNvPr id="7" name="TextovéPole 6">
              <a:extLst>
                <a:ext uri="{FF2B5EF4-FFF2-40B4-BE49-F238E27FC236}">
                  <a16:creationId xmlns:a16="http://schemas.microsoft.com/office/drawing/2014/main" id="{0F79056B-2906-47DB-BC00-3869E6BE5DB0}"/>
                </a:ext>
              </a:extLst>
            </p:cNvPr>
            <p:cNvSpPr txBox="1"/>
            <p:nvPr/>
          </p:nvSpPr>
          <p:spPr>
            <a:xfrm>
              <a:off x="3407253" y="2156289"/>
              <a:ext cx="390581" cy="322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dirty="0">
                  <a:solidFill>
                    <a:schemeClr val="tx1"/>
                  </a:solidFill>
                  <a:latin typeface="Nixie One" panose="020B0604020202020204" charset="0"/>
                </a:rPr>
                <a:t>2</a:t>
              </a:r>
            </a:p>
          </p:txBody>
        </p: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31D74579-96B8-4918-B17B-F036F1EC20D3}"/>
                </a:ext>
              </a:extLst>
            </p:cNvPr>
            <p:cNvSpPr txBox="1"/>
            <p:nvPr/>
          </p:nvSpPr>
          <p:spPr>
            <a:xfrm>
              <a:off x="1492530" y="1953205"/>
              <a:ext cx="390581" cy="322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dirty="0">
                  <a:solidFill>
                    <a:schemeClr val="tx1"/>
                  </a:solidFill>
                  <a:latin typeface="Nixie One" panose="020B0604020202020204" charset="0"/>
                </a:rPr>
                <a:t>3</a:t>
              </a:r>
            </a:p>
          </p:txBody>
        </p:sp>
        <p:sp>
          <p:nvSpPr>
            <p:cNvPr id="9" name="TextovéPole 8">
              <a:extLst>
                <a:ext uri="{FF2B5EF4-FFF2-40B4-BE49-F238E27FC236}">
                  <a16:creationId xmlns:a16="http://schemas.microsoft.com/office/drawing/2014/main" id="{D2AAFCEF-ABAF-423A-8673-4348FCBA3986}"/>
                </a:ext>
              </a:extLst>
            </p:cNvPr>
            <p:cNvSpPr txBox="1"/>
            <p:nvPr/>
          </p:nvSpPr>
          <p:spPr>
            <a:xfrm>
              <a:off x="2037017" y="2624436"/>
              <a:ext cx="349789" cy="322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dirty="0">
                  <a:solidFill>
                    <a:schemeClr val="tx1"/>
                  </a:solidFill>
                  <a:latin typeface="Nixie One" panose="020B0604020202020204" charset="0"/>
                </a:rPr>
                <a:t>1</a:t>
              </a:r>
            </a:p>
          </p:txBody>
        </p:sp>
        <p:sp>
          <p:nvSpPr>
            <p:cNvPr id="10" name="TextovéPole 9">
              <a:extLst>
                <a:ext uri="{FF2B5EF4-FFF2-40B4-BE49-F238E27FC236}">
                  <a16:creationId xmlns:a16="http://schemas.microsoft.com/office/drawing/2014/main" id="{2C0ACF50-0207-4662-AC6A-BC4D050C1CDE}"/>
                </a:ext>
              </a:extLst>
            </p:cNvPr>
            <p:cNvSpPr txBox="1"/>
            <p:nvPr/>
          </p:nvSpPr>
          <p:spPr>
            <a:xfrm>
              <a:off x="1070638" y="2857976"/>
              <a:ext cx="388033" cy="322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dirty="0">
                  <a:solidFill>
                    <a:schemeClr val="tx1"/>
                  </a:solidFill>
                  <a:latin typeface="Nixie One" panose="020B0604020202020204" charset="0"/>
                </a:rPr>
                <a:t>4</a:t>
              </a:r>
            </a:p>
          </p:txBody>
        </p:sp>
        <p:sp>
          <p:nvSpPr>
            <p:cNvPr id="11" name="TextovéPole 10">
              <a:extLst>
                <a:ext uri="{FF2B5EF4-FFF2-40B4-BE49-F238E27FC236}">
                  <a16:creationId xmlns:a16="http://schemas.microsoft.com/office/drawing/2014/main" id="{2CF93FAF-3FC7-421D-9C2E-DAAA5B32F9C6}"/>
                </a:ext>
              </a:extLst>
            </p:cNvPr>
            <p:cNvSpPr txBox="1"/>
            <p:nvPr/>
          </p:nvSpPr>
          <p:spPr>
            <a:xfrm>
              <a:off x="928613" y="3965028"/>
              <a:ext cx="349789" cy="322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dirty="0">
                  <a:solidFill>
                    <a:schemeClr val="tx1"/>
                  </a:solidFill>
                  <a:latin typeface="Nixie One" panose="020B0604020202020204" charset="0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Co si ukážeme?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cs-CZ" dirty="0"/>
              <a:t>Algoritmus</a:t>
            </a: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cs-CZ" dirty="0"/>
              <a:t>Historie A</a:t>
            </a:r>
            <a:r>
              <a:rPr lang="en-US" dirty="0"/>
              <a:t>*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cs-CZ" dirty="0"/>
              <a:t>Princip fungování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cs-CZ" dirty="0"/>
              <a:t>Využití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cs-CZ" dirty="0"/>
              <a:t>Ukázka samotného algoritmu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Algoritmus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Co to je a k čemu to je?</a:t>
            </a: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text 6">
            <a:extLst>
              <a:ext uri="{FF2B5EF4-FFF2-40B4-BE49-F238E27FC236}">
                <a16:creationId xmlns:a16="http://schemas.microsoft.com/office/drawing/2014/main" id="{C26F4810-A595-4F96-8254-DD6C81BAAA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Přesný návod, či postup</a:t>
            </a:r>
          </a:p>
          <a:p>
            <a:r>
              <a:rPr lang="cs-CZ" dirty="0"/>
              <a:t>Teoretický princip řešení problémů</a:t>
            </a:r>
          </a:p>
          <a:p>
            <a:r>
              <a:rPr lang="cs-CZ" dirty="0"/>
              <a:t>Obecně se může objevit v jakémkoliv vědeckém odvětví</a:t>
            </a:r>
          </a:p>
        </p:txBody>
      </p:sp>
      <p:sp>
        <p:nvSpPr>
          <p:cNvPr id="8" name="Zástupný text 7">
            <a:extLst>
              <a:ext uri="{FF2B5EF4-FFF2-40B4-BE49-F238E27FC236}">
                <a16:creationId xmlns:a16="http://schemas.microsoft.com/office/drawing/2014/main" id="{9DF7F4BF-3016-4A01-8043-3AADB025922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cs-CZ" dirty="0"/>
              <a:t>Řešení problémů</a:t>
            </a:r>
          </a:p>
          <a:p>
            <a:pPr lvl="1"/>
            <a:r>
              <a:rPr lang="cs-CZ" dirty="0"/>
              <a:t>Úklid pokoje</a:t>
            </a:r>
          </a:p>
          <a:p>
            <a:pPr lvl="1"/>
            <a:r>
              <a:rPr lang="cs-CZ" dirty="0"/>
              <a:t>Skok na lyžích</a:t>
            </a:r>
          </a:p>
          <a:p>
            <a:pPr lvl="1"/>
            <a:r>
              <a:rPr lang="cs-CZ" dirty="0"/>
              <a:t>Kuchařský recept</a:t>
            </a:r>
          </a:p>
          <a:p>
            <a:pPr lvl="1"/>
            <a:r>
              <a:rPr lang="cs-CZ" dirty="0"/>
              <a:t>Nejrůznější matematické postupy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68D514A-3FB5-46D5-9599-0C37CCFFDE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9" name="Nadpis 5">
            <a:extLst>
              <a:ext uri="{FF2B5EF4-FFF2-40B4-BE49-F238E27FC236}">
                <a16:creationId xmlns:a16="http://schemas.microsoft.com/office/drawing/2014/main" id="{95AE6EF5-1286-4837-A3D7-B0554CEB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000" y="1648195"/>
            <a:ext cx="2667300" cy="645300"/>
          </a:xfrm>
        </p:spPr>
        <p:txBody>
          <a:bodyPr/>
          <a:lstStyle/>
          <a:p>
            <a:r>
              <a:rPr lang="cs-CZ" sz="3000" dirty="0"/>
              <a:t>Co to je?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0FD84DA4-7CF6-4498-BBC3-F530035ED55B}"/>
              </a:ext>
            </a:extLst>
          </p:cNvPr>
          <p:cNvSpPr txBox="1"/>
          <p:nvPr/>
        </p:nvSpPr>
        <p:spPr>
          <a:xfrm>
            <a:off x="4562088" y="1693846"/>
            <a:ext cx="23711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>
                <a:solidFill>
                  <a:schemeClr val="accent2"/>
                </a:solidFill>
                <a:latin typeface="Nixie One" panose="020B0604020202020204" charset="0"/>
              </a:rPr>
              <a:t>Na co to je?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B33F6469-934D-4E2B-82B5-3211D456A856}"/>
              </a:ext>
            </a:extLst>
          </p:cNvPr>
          <p:cNvSpPr txBox="1"/>
          <p:nvPr/>
        </p:nvSpPr>
        <p:spPr>
          <a:xfrm>
            <a:off x="2716070" y="342900"/>
            <a:ext cx="3031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dirty="0">
                <a:solidFill>
                  <a:schemeClr val="accent2"/>
                </a:solidFill>
                <a:latin typeface="Nixie One" panose="020B0604020202020204" charset="0"/>
              </a:rPr>
              <a:t>Algoritmus</a:t>
            </a:r>
          </a:p>
        </p:txBody>
      </p:sp>
    </p:spTree>
    <p:extLst>
      <p:ext uri="{BB962C8B-B14F-4D97-AF65-F5344CB8AC3E}">
        <p14:creationId xmlns:p14="http://schemas.microsoft.com/office/powerpoint/2010/main" val="172905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7334CB-5B58-430F-AF30-C6E50677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A*?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7AF57B4-C1DC-4140-B561-2E2671AEE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Algoritmus používaný pro vyhledávání optimálních cest</a:t>
            </a:r>
          </a:p>
          <a:p>
            <a:r>
              <a:rPr lang="cs-CZ" dirty="0"/>
              <a:t>Funguje v kladně hodnocených grafech</a:t>
            </a:r>
          </a:p>
          <a:p>
            <a:r>
              <a:rPr lang="cs-CZ" dirty="0"/>
              <a:t>Využívá stejné principy jako </a:t>
            </a:r>
            <a:r>
              <a:rPr lang="cs-CZ" dirty="0" err="1"/>
              <a:t>Dijskrův</a:t>
            </a:r>
            <a:r>
              <a:rPr lang="cs-CZ" dirty="0"/>
              <a:t> algoritmus</a:t>
            </a:r>
          </a:p>
          <a:p>
            <a:r>
              <a:rPr lang="cs-CZ" dirty="0"/>
              <a:t>Přidává heuristické prvky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8F7FD05-980A-4AA2-8719-5A55972FCD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540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01AA53-B604-4E61-8152-2793F712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 A</a:t>
            </a:r>
            <a:r>
              <a:rPr lang="en-US" dirty="0"/>
              <a:t>*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8E8A9BD-F789-4D9E-BC5C-606F2FA04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2255124"/>
            <a:ext cx="4944300" cy="1799163"/>
          </a:xfrm>
        </p:spPr>
        <p:txBody>
          <a:bodyPr/>
          <a:lstStyle/>
          <a:p>
            <a:r>
              <a:rPr lang="cs-CZ" dirty="0"/>
              <a:t>1964 – </a:t>
            </a:r>
            <a:r>
              <a:rPr lang="cs-CZ" dirty="0" err="1"/>
              <a:t>Nils</a:t>
            </a:r>
            <a:r>
              <a:rPr lang="cs-CZ" dirty="0"/>
              <a:t> </a:t>
            </a:r>
            <a:r>
              <a:rPr lang="cs-CZ" dirty="0" err="1"/>
              <a:t>Nilsson</a:t>
            </a:r>
            <a:r>
              <a:rPr lang="cs-CZ" dirty="0"/>
              <a:t> – heuristické vylepšení </a:t>
            </a:r>
            <a:r>
              <a:rPr lang="cs-CZ" dirty="0" err="1"/>
              <a:t>Dijskrova</a:t>
            </a:r>
            <a:r>
              <a:rPr lang="cs-CZ" dirty="0"/>
              <a:t> algoritmu, název A1</a:t>
            </a:r>
          </a:p>
          <a:p>
            <a:r>
              <a:rPr lang="cs-CZ" dirty="0"/>
              <a:t>1967 – Peter E. Hart – vylepšení heuristiky, nedokázal dokázat optimálnost heuristiky, název A2</a:t>
            </a:r>
          </a:p>
          <a:p>
            <a:r>
              <a:rPr lang="cs-CZ" dirty="0"/>
              <a:t>1968 – </a:t>
            </a:r>
            <a:r>
              <a:rPr lang="cs-CZ" dirty="0" err="1"/>
              <a:t>Bertram</a:t>
            </a:r>
            <a:r>
              <a:rPr lang="cs-CZ" dirty="0"/>
              <a:t> Raphael – dokázal optimálnost heuristiky, název A*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7A99961-5C4A-4999-8626-B566ECF270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Obrázek 5" descr="Obsah obrázku osoba, muž, zeď, interiér&#10;&#10;Popis byl vytvořen automaticky">
            <a:extLst>
              <a:ext uri="{FF2B5EF4-FFF2-40B4-BE49-F238E27FC236}">
                <a16:creationId xmlns:a16="http://schemas.microsoft.com/office/drawing/2014/main" id="{DFF9D80A-AF56-497D-9244-DC3A2FDA4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298" y="271708"/>
            <a:ext cx="1376701" cy="1463892"/>
          </a:xfrm>
          <a:prstGeom prst="rect">
            <a:avLst/>
          </a:prstGeom>
        </p:spPr>
      </p:pic>
      <p:pic>
        <p:nvPicPr>
          <p:cNvPr id="9" name="Obrázek 8" descr="Obsah obrázku obloha, exteriér, tráva, osoba&#10;&#10;Popis byl vytvořen automaticky">
            <a:extLst>
              <a:ext uri="{FF2B5EF4-FFF2-40B4-BE49-F238E27FC236}">
                <a16:creationId xmlns:a16="http://schemas.microsoft.com/office/drawing/2014/main" id="{8515C2E4-48BA-4D4C-834C-74E423334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397" y="271708"/>
            <a:ext cx="1097919" cy="1463892"/>
          </a:xfrm>
          <a:prstGeom prst="rect">
            <a:avLst/>
          </a:prstGeom>
        </p:spPr>
      </p:pic>
      <p:pic>
        <p:nvPicPr>
          <p:cNvPr id="11" name="Obrázek 10" descr="Obsah obrázku osoba, zeď, interiér, muž&#10;&#10;Popis byl vytvořen automaticky">
            <a:extLst>
              <a:ext uri="{FF2B5EF4-FFF2-40B4-BE49-F238E27FC236}">
                <a16:creationId xmlns:a16="http://schemas.microsoft.com/office/drawing/2014/main" id="{D39DAD03-1B46-4468-B20F-EC851F68E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537" y="271708"/>
            <a:ext cx="1110540" cy="146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3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19830574">
            <a:off x="871980" y="461222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705985" y="1435472"/>
            <a:ext cx="6189009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4800" dirty="0"/>
              <a:t>Postup algoritmu</a:t>
            </a:r>
            <a:endParaRPr sz="4800" dirty="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cs-CZ" sz="2400" dirty="0"/>
              <a:t>Vysvětlení jak algoritmus pracuje</a:t>
            </a:r>
            <a:endParaRPr sz="2400" dirty="0"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CB940250-CD55-400C-853C-36A9B1126854}"/>
              </a:ext>
            </a:extLst>
          </p:cNvPr>
          <p:cNvSpPr txBox="1"/>
          <p:nvPr/>
        </p:nvSpPr>
        <p:spPr>
          <a:xfrm>
            <a:off x="1223907" y="1045876"/>
            <a:ext cx="19880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0" dirty="0">
                <a:solidFill>
                  <a:schemeClr val="tx2"/>
                </a:solidFill>
                <a:latin typeface="Nixie One" panose="020B0604020202020204" charset="0"/>
              </a:rPr>
              <a:t>A*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1337FC-8C97-4F42-B491-96D35FB5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Nejprve pojmy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18D202D-22EC-4E74-80FA-AEF109994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2255125"/>
            <a:ext cx="4944300" cy="2619434"/>
          </a:xfrm>
        </p:spPr>
        <p:txBody>
          <a:bodyPr/>
          <a:lstStyle/>
          <a:p>
            <a:r>
              <a:rPr lang="cs-CZ" dirty="0"/>
              <a:t>Vrchol, hrana</a:t>
            </a:r>
          </a:p>
          <a:p>
            <a:r>
              <a:rPr lang="cs-CZ" dirty="0"/>
              <a:t>H(n) – absolutní hodnota vrcholu </a:t>
            </a:r>
            <a:r>
              <a:rPr lang="cs-CZ" i="1" dirty="0"/>
              <a:t>n</a:t>
            </a:r>
            <a:r>
              <a:rPr lang="cs-CZ" dirty="0"/>
              <a:t> ke konci</a:t>
            </a:r>
          </a:p>
          <a:p>
            <a:r>
              <a:rPr lang="cs-CZ" dirty="0"/>
              <a:t>G(n) – zkoumá nejmenší hodnotu hrany</a:t>
            </a:r>
          </a:p>
          <a:p>
            <a:r>
              <a:rPr lang="cs-CZ" dirty="0"/>
              <a:t>F(n) = G(n) </a:t>
            </a:r>
            <a:r>
              <a:rPr lang="en-US" dirty="0"/>
              <a:t>+ </a:t>
            </a:r>
            <a:r>
              <a:rPr lang="cs-CZ" dirty="0"/>
              <a:t>H(n)</a:t>
            </a:r>
          </a:p>
          <a:p>
            <a:r>
              <a:rPr lang="cs-CZ" dirty="0" err="1"/>
              <a:t>openset</a:t>
            </a:r>
            <a:r>
              <a:rPr lang="cs-CZ" dirty="0"/>
              <a:t> – fronta všech vrcholů z počátečního vrcholu, obsahuje hodnotu F(n)</a:t>
            </a:r>
          </a:p>
          <a:p>
            <a:r>
              <a:rPr lang="cs-CZ" dirty="0" err="1"/>
              <a:t>closedset</a:t>
            </a:r>
            <a:r>
              <a:rPr lang="cs-CZ" dirty="0"/>
              <a:t> – fronta všech vrcholů od startu ke konci s nejmenším F(n)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8BA7AC6-7D50-474C-BF89-1AC0FF845E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817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868</Words>
  <Application>Microsoft Office PowerPoint</Application>
  <PresentationFormat>Předvádění na obrazovce (16:9)</PresentationFormat>
  <Paragraphs>415</Paragraphs>
  <Slides>19</Slides>
  <Notes>7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4" baseType="lpstr">
      <vt:lpstr>Arial</vt:lpstr>
      <vt:lpstr>Muli</vt:lpstr>
      <vt:lpstr>Nixie One</vt:lpstr>
      <vt:lpstr>Helvetica Neue</vt:lpstr>
      <vt:lpstr>Imogen template</vt:lpstr>
      <vt:lpstr>Zdravím!</vt:lpstr>
      <vt:lpstr>A* pathfinding algoritmus</vt:lpstr>
      <vt:lpstr>Co si ukážeme?</vt:lpstr>
      <vt:lpstr>Algoritmus</vt:lpstr>
      <vt:lpstr>Co to je?</vt:lpstr>
      <vt:lpstr>Co je A*?</vt:lpstr>
      <vt:lpstr>Historie A*</vt:lpstr>
      <vt:lpstr>Postup algoritmu</vt:lpstr>
      <vt:lpstr>Nejprve pojmy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Využití</vt:lpstr>
      <vt:lpstr>Ukázka</vt:lpstr>
      <vt:lpstr>Zdroje</vt:lpstr>
      <vt:lpstr>Díky za pozornost!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Pavel Podrazký</cp:lastModifiedBy>
  <cp:revision>1</cp:revision>
  <dcterms:modified xsi:type="dcterms:W3CDTF">2021-03-24T13:24:10Z</dcterms:modified>
</cp:coreProperties>
</file>