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 Silv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Coloquei em 4:3 - nao sei se aquele projetor aceita 16:9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625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arenR"/>
            </a:pPr>
            <a:r>
              <a:rPr lang="en"/>
              <a:t>Comentar com a Professora que essas questões mais técnicas e teóricas estarão mais detalhadas no documento.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arenR"/>
            </a:pPr>
            <a:r>
              <a:rPr lang="en"/>
              <a:t>No entanto, ao final, ela pode levantar algumas questões caso ache necessário.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PeloCano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Inteligência Coletiva 2014-2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Daniel Cinalli, Pablo Silva e Rogério Avellar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25" y="673151"/>
            <a:ext cx="4180075" cy="47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Resolver Problema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Problema Cotidiano (Conhecido pelos jogadores)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Ganhar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O jogador pode, ao final do jogo, ser o melhor encanador!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Rank faz com que o jogador queira vencer os demais!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Motivação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Resolver um problema de maneira mais eficiente que os demais jogadores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Para o jogador continuar jogando (a cada nível):</a:t>
            </a:r>
          </a:p>
          <a:p>
            <a:pPr marL="1371600" lvl="2" indent="-381000" rtl="0">
              <a:spcBef>
                <a:spcPts val="0"/>
              </a:spcBef>
              <a:buClr>
                <a:srgbClr val="38761D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38761D"/>
                </a:solidFill>
              </a:rPr>
              <a:t>Rank Parcial</a:t>
            </a:r>
          </a:p>
          <a:p>
            <a:pPr marL="1371600" lvl="2" indent="-381000" rtl="0">
              <a:spcBef>
                <a:spcPts val="0"/>
              </a:spcBef>
              <a:buClr>
                <a:srgbClr val="38761D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38761D"/>
                </a:solidFill>
              </a:rPr>
              <a:t>Martelinhos (pontos) são distribuídos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37" y="4451783"/>
            <a:ext cx="9429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487" y="4451783"/>
            <a:ext cx="9429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87" y="4451783"/>
            <a:ext cx="9429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Explorar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Jogo Separado em níveis e mundos (cenários).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Os mundos ficam cada vez mais complexos.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Mapa maior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Mais objetos.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Comparações maiores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Menos tempo para responder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962" y="4581933"/>
            <a:ext cx="3232074" cy="19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Reconhecimento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Ranking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Nível de jogador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Aprendiz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Junior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Pleno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Sênior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Chefe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 surpreendido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Fase bônus: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Escolher muitos cenários em pouco tempo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Bons cenários -&gt; + pontos</a:t>
            </a:r>
          </a:p>
          <a:p>
            <a:pPr marL="1371600" lvl="2" indent="-38100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Somente para os melhores jogadores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Compartilhamento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Facebook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Twitter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Passar tempo junto do grupo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Convidar amigos: 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Ganhar pontos extras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Em caso de ranking ruim convidar amigos para liberar mundos novos.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Configurando</a:t>
            </a:r>
            <a:r>
              <a:rPr lang="en-US" dirty="0" smtClean="0"/>
              <a:t> o </a:t>
            </a:r>
            <a:r>
              <a:rPr lang="en-US" dirty="0" err="1" smtClean="0"/>
              <a:t>Experimento</a:t>
            </a:r>
            <a:endParaRPr lang="en" dirty="0"/>
          </a:p>
        </p:txBody>
      </p:sp>
      <p:pic>
        <p:nvPicPr>
          <p:cNvPr id="3" name="Picture 2" descr="Screen Shot 2014-11-12 at 12.05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9" y="1553998"/>
            <a:ext cx="5982931" cy="51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08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Jogo	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demo (video)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link internet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Evolução de Indivíduos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(mp4)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Estatísticas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031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GitHub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819150" y="23685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37458 linhas de código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110 commits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3733800"/>
            <a:ext cx="59031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StackOverflow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819150" y="45021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6 Questions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 dirty="0" smtClean="0"/>
              <a:t>Evolu</a:t>
            </a:r>
            <a:r>
              <a:rPr lang="en" sz="2000" dirty="0" smtClean="0"/>
              <a:t>ção </a:t>
            </a:r>
          </a:p>
          <a:p>
            <a:pPr marL="1016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 dirty="0" smtClean="0"/>
              <a:t>     </a:t>
            </a:r>
          </a:p>
          <a:p>
            <a:pPr marL="1016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 dirty="0" smtClean="0"/>
              <a:t>     * Primeira rodada do IGA: sem a coletividade</a:t>
            </a:r>
            <a:endParaRPr lang="en" sz="2000" dirty="0"/>
          </a:p>
        </p:txBody>
      </p:sp>
      <p:pic>
        <p:nvPicPr>
          <p:cNvPr id="6" name="Picture 5" descr="Captura de Tela 2014-11-15 às 14.2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5" y="3290507"/>
            <a:ext cx="3931278" cy="3069777"/>
          </a:xfrm>
          <a:prstGeom prst="rect">
            <a:avLst/>
          </a:prstGeom>
        </p:spPr>
      </p:pic>
      <p:pic>
        <p:nvPicPr>
          <p:cNvPr id="7" name="Picture 6" descr="Captura de Tela 2014-11-15 às 14.2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87" y="3401585"/>
            <a:ext cx="3756870" cy="29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57" y="1572298"/>
            <a:ext cx="3365906" cy="24793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224" y="1572299"/>
            <a:ext cx="1825775" cy="682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60" y="1632772"/>
            <a:ext cx="2988065" cy="24189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4" y="2916917"/>
            <a:ext cx="1883049" cy="13161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625" y="1681824"/>
            <a:ext cx="2870742" cy="23698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604" y="4338929"/>
            <a:ext cx="3688061" cy="249836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88474" y="4278457"/>
            <a:ext cx="90040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41" y="4369161"/>
            <a:ext cx="2915736" cy="2416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4346" y="4278451"/>
            <a:ext cx="3443837" cy="25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7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 dirty="0"/>
              <a:t>(otimização) alocação de recursos</a:t>
            </a:r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 dirty="0"/>
              <a:t>Domínio com áreas para exploração de recursos que precisa endereçar unidades de processamento para coleta dos mesmos.</a:t>
            </a:r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r>
              <a:rPr lang="en" sz="20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 dirty="0"/>
              <a:t>Meta: otimizar os custos operacionais e 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                 produção dos recursos (multi-objetivo).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img dos objetos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7381875" y="545433"/>
            <a:ext cx="1743299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</a:rPr>
              <a:t>recordando...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25" y="5324575"/>
            <a:ext cx="2729399" cy="12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337" y="3332950"/>
            <a:ext cx="14573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Hipótese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A inteligência coletiva (COIN) é capaz de dirigir a convergência do algoritmo de otimização para pontos (respostas) mais relevantes na frente de Pareto.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 b="1"/>
              <a:t>(futuro) </a:t>
            </a:r>
            <a:r>
              <a:rPr lang="en" sz="2000"/>
              <a:t>aumentar a qualidade das respostas e a velocidade de convergência pela interação da coletividade.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7381875" y="545433"/>
            <a:ext cx="1743299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</a:rPr>
              <a:t>recordando...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200" y="2150966"/>
            <a:ext cx="3803575" cy="39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00" y="1904150"/>
            <a:ext cx="4332175" cy="45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588826"/>
            <a:ext cx="3038824" cy="2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148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Recursos Técnicos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819150" y="23685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Python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Django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Flash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SQLite (db)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Web-service (REST - JSON)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Web server na Amazon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00600" y="1600200"/>
            <a:ext cx="38148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Algoritmos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162550" y="23685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Algoritmo Genético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NSGA-II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Expectation Maximization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Iteração do GA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Fitness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Robôs (jogador)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Elementos da Inteligência Coletiva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Microtarefas - Pair Wise selection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Aggregate and Compete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Gamificação</a:t>
            </a:r>
          </a:p>
          <a:p>
            <a:pPr marL="914400" lvl="1" indent="-228600" rtl="0">
              <a:spcBef>
                <a:spcPts val="0"/>
              </a:spcBef>
              <a:buNone/>
            </a:pPr>
            <a:r>
              <a:rPr lang="en"/>
              <a:t>Jogo simples - apenas um toque na tela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413</Words>
  <Application>Microsoft Macintosh PowerPoint</Application>
  <PresentationFormat>On-screen Show (4:3)</PresentationFormat>
  <Paragraphs>110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biz</vt:lpstr>
      <vt:lpstr>PeloCano</vt:lpstr>
      <vt:lpstr>Resultados </vt:lpstr>
      <vt:lpstr>Resultados </vt:lpstr>
      <vt:lpstr>Problema</vt:lpstr>
      <vt:lpstr>Hipótese</vt:lpstr>
      <vt:lpstr>Método</vt:lpstr>
      <vt:lpstr>Método</vt:lpstr>
      <vt:lpstr>Método</vt:lpstr>
      <vt:lpstr>Elementos da Inteligência Coletiva</vt:lpstr>
      <vt:lpstr>Requisitos de Gamificação</vt:lpstr>
      <vt:lpstr>Requisitos de Gamificação</vt:lpstr>
      <vt:lpstr>Requisitos de Gamificação</vt:lpstr>
      <vt:lpstr>Requisitos de Gamificação</vt:lpstr>
      <vt:lpstr>Requisitos de Gamificação</vt:lpstr>
      <vt:lpstr>Requisitos de Gamificação</vt:lpstr>
      <vt:lpstr>Configurando o Experimento</vt:lpstr>
      <vt:lpstr>Jogo </vt:lpstr>
      <vt:lpstr>Evolução de Indivíduos</vt:lpstr>
      <vt:lpstr>Estatísticas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PeloCano</dc:title>
  <cp:lastModifiedBy>Daniel Cinalli</cp:lastModifiedBy>
  <cp:revision>9</cp:revision>
  <dcterms:modified xsi:type="dcterms:W3CDTF">2014-11-15T18:00:32Z</dcterms:modified>
</cp:coreProperties>
</file>