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blo Silv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Coloquei em 4:3 - nao sei se aquele projetor aceita 16:9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625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arenR"/>
            </a:pPr>
            <a:r>
              <a:rPr lang="en"/>
              <a:t>Comentar com a Professora que essas questões mais técnicas e teóricas estarão mais detalhadas no documento.</a:t>
            </a:r>
          </a:p>
          <a:p>
            <a:pPr marL="457200" lvl="0" indent="-31750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arenR"/>
            </a:pPr>
            <a:r>
              <a:rPr lang="en"/>
              <a:t>No entanto, ao final, ela pode levantar algumas questões caso ache necessário.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46910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5332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PeloCano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Inteligência Coletiva 2014-2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Daniel Cinalli, Pablo Silva e Rogério Avellar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25" y="673151"/>
            <a:ext cx="4180075" cy="47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Explorar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Jogo Separado em níveis e mundos (cenários).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Os mundos ficam cada vez mais complexos.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Mapa maior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Mais objetos.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Comparações maiores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Menos tempo para responder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962" y="4581933"/>
            <a:ext cx="3232074" cy="19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Reconhecimento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Ranking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Nível de jogador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Aprendiz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Junior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Pleno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Sênior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Encanador Chefe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Ser surpreendido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Fase bônus: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Escolher muitos cenários em pouco tempo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Bons cenários -&gt; + pontos</a:t>
            </a:r>
          </a:p>
          <a:p>
            <a:pPr marL="1371600" lvl="2" indent="-38100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Somente para os melhores jogadores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Compartilhamento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Facebook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Twitter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Passar tempo junto do grupo</a:t>
            </a:r>
          </a:p>
          <a:p>
            <a:pPr marL="914400" lvl="1" indent="-381000" rtl="0">
              <a:spcBef>
                <a:spcPts val="0"/>
              </a:spcBef>
              <a:buClr>
                <a:srgbClr val="CC0000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CC0000"/>
                </a:solidFill>
              </a:rPr>
              <a:t>Convidar amigos: 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Ganhar pontos extras</a:t>
            </a:r>
          </a:p>
          <a:p>
            <a:pPr marL="1371600" lvl="2" indent="-381000" rtl="0">
              <a:spcBef>
                <a:spcPts val="0"/>
              </a:spcBef>
              <a:buClr>
                <a:srgbClr val="CC0000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CC0000"/>
                </a:solidFill>
              </a:rPr>
              <a:t>Em caso de ranking ruim convidar amigos para liberar mundos novos.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err="1" smtClean="0"/>
              <a:t>Configurando</a:t>
            </a:r>
            <a:r>
              <a:rPr lang="en-US" dirty="0" smtClean="0"/>
              <a:t> o </a:t>
            </a:r>
            <a:r>
              <a:rPr lang="en-US" dirty="0" err="1" smtClean="0"/>
              <a:t>Experimento</a:t>
            </a:r>
            <a:endParaRPr lang="en" dirty="0"/>
          </a:p>
        </p:txBody>
      </p:sp>
      <p:pic>
        <p:nvPicPr>
          <p:cNvPr id="3" name="Picture 2" descr="Screen Shot 2014-11-12 at 12.05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39" y="1553998"/>
            <a:ext cx="5982931" cy="51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8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Jogo	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demo (video)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link internet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Evolução de Indivíduos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(mp4)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Estatísticas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9031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GitHub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191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37458 linhas de código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110 commits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3733800"/>
            <a:ext cx="59031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StackOverflow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819150" y="45021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6 Questions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Problema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(otimização) alocação de recursos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Domínio com áreas para exploração de recursos que precisa endereçar unidades de processamento para coleta dos mesmos.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 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Meta: otimizar os custos operacionais e a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/>
              <a:t>                 produção dos recursos (multi-objetivo).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img dos objetos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7381875" y="545433"/>
            <a:ext cx="17432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</a:rPr>
              <a:t>recordando...</a:t>
            </a:r>
          </a:p>
        </p:txBody>
      </p:sp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525" y="5324575"/>
            <a:ext cx="2729399" cy="12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3337" y="3332950"/>
            <a:ext cx="1457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Hipótese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A inteligência coletiva (COIN) é capaz de dirigir a convergência do algoritmo de otimização para pontos (respostas) mais relevantes na frente de Pareto.</a:t>
            </a:r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rtl="0"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 b="1"/>
              <a:t>(futuro) </a:t>
            </a:r>
            <a:r>
              <a:rPr lang="en" sz="2000"/>
              <a:t>aumentar a qualidade das respostas e a velocidade de convergência pela interação da coletividade.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7381875" y="545433"/>
            <a:ext cx="1743299" cy="60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</a:rPr>
              <a:t>recordando...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200" y="2150966"/>
            <a:ext cx="3803575" cy="39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600" y="1904150"/>
            <a:ext cx="4332175" cy="450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588826"/>
            <a:ext cx="3038824" cy="21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8148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Recursos Técnicos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8191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Python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Django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Flash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SQLite (db)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Web-service (REST - JSON)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Web server na Amazon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 </a:t>
            </a:r>
          </a:p>
          <a:p>
            <a:pPr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800600" y="1600200"/>
            <a:ext cx="3814800" cy="781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★"/>
            </a:pPr>
            <a:r>
              <a:rPr lang="en" sz="2000"/>
              <a:t>Algoritmos</a:t>
            </a:r>
          </a:p>
          <a:p>
            <a:pPr lvl="0" rtl="0">
              <a:spcBef>
                <a:spcPts val="0"/>
              </a:spcBef>
              <a:buNone/>
            </a:pPr>
            <a:endParaRPr sz="20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162550" y="2368533"/>
            <a:ext cx="3914700" cy="128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Algoritmo Genético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NSGA-II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Expectation Maximization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Iteração do GA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Fitness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Robôs (jogador)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Elementos da Inteligência Coletiva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Microtarefas - Pair Wise selection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Aggregate and Compete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Gamificação</a:t>
            </a:r>
          </a:p>
          <a:p>
            <a:pPr marL="914400" lvl="1" indent="-228600" rtl="0">
              <a:spcBef>
                <a:spcPts val="0"/>
              </a:spcBef>
              <a:buNone/>
            </a:pPr>
            <a:r>
              <a:rPr lang="en"/>
              <a:t>Jogo simples - apenas um toque na tela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Resolver Problema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Problema Cotidiano (Conhecido pelos jogadores)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Ganhar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O jogador pode, ao final do jogo, ser o melhor encanador!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Rank faz com que o jogador queira vencer os demais!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Requisitos de Gamificação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Motivação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Resolver um problema de maneira mais eficiente que os demais jogadores</a:t>
            </a:r>
          </a:p>
          <a:p>
            <a:pPr marL="914400" lvl="1" indent="-381000" rtl="0">
              <a:spcBef>
                <a:spcPts val="0"/>
              </a:spcBef>
              <a:buClr>
                <a:srgbClr val="38761D"/>
              </a:buClr>
              <a:buSzPct val="80000"/>
              <a:buFont typeface="Courier New"/>
              <a:buChar char="o"/>
            </a:pPr>
            <a:r>
              <a:rPr lang="en">
                <a:solidFill>
                  <a:srgbClr val="38761D"/>
                </a:solidFill>
              </a:rPr>
              <a:t>Para o jogador continuar jogando (a cada nível):</a:t>
            </a:r>
          </a:p>
          <a:p>
            <a:pPr marL="1371600" lvl="2" indent="-381000" rtl="0">
              <a:spcBef>
                <a:spcPts val="0"/>
              </a:spcBef>
              <a:buClr>
                <a:srgbClr val="38761D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38761D"/>
                </a:solidFill>
              </a:rPr>
              <a:t>Rank Parcial</a:t>
            </a:r>
          </a:p>
          <a:p>
            <a:pPr marL="1371600" lvl="2" indent="-381000" rtl="0">
              <a:spcBef>
                <a:spcPts val="0"/>
              </a:spcBef>
              <a:buClr>
                <a:srgbClr val="38761D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38761D"/>
                </a:solidFill>
              </a:rPr>
              <a:t>Martelinhos (pontos) são distribuídos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3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48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687" y="4451783"/>
            <a:ext cx="9429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399</Words>
  <Application>Microsoft Macintosh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biz</vt:lpstr>
      <vt:lpstr>PeloCano</vt:lpstr>
      <vt:lpstr>Problema</vt:lpstr>
      <vt:lpstr>Hipótese</vt:lpstr>
      <vt:lpstr>Método</vt:lpstr>
      <vt:lpstr>Método</vt:lpstr>
      <vt:lpstr>Método</vt:lpstr>
      <vt:lpstr>Elementos da Inteligência Coletiva</vt:lpstr>
      <vt:lpstr>Requisitos de Gamificação</vt:lpstr>
      <vt:lpstr>Requisitos de Gamificação</vt:lpstr>
      <vt:lpstr>Requisitos de Gamificação</vt:lpstr>
      <vt:lpstr>Requisitos de Gamificação</vt:lpstr>
      <vt:lpstr>Requisitos de Gamificação</vt:lpstr>
      <vt:lpstr>Requisitos de Gamificação</vt:lpstr>
      <vt:lpstr>Configurando o Experimento</vt:lpstr>
      <vt:lpstr>Jogo </vt:lpstr>
      <vt:lpstr>Evolução de Indivíduos</vt:lpstr>
      <vt:lpstr>Estatísticas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PeloCano</dc:title>
  <cp:lastModifiedBy>Pablo Nascimento da Silva</cp:lastModifiedBy>
  <cp:revision>2</cp:revision>
  <dcterms:modified xsi:type="dcterms:W3CDTF">2014-11-12T02:08:16Z</dcterms:modified>
</cp:coreProperties>
</file>