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22" r:id="rId2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6A36"/>
    <a:srgbClr val="009900"/>
    <a:srgbClr val="CC0000"/>
    <a:srgbClr val="3CCE08"/>
    <a:srgbClr val="C0C0C0"/>
    <a:srgbClr val="FF3300"/>
    <a:srgbClr val="0099FF"/>
    <a:srgbClr val="CCF5B7"/>
    <a:srgbClr val="EAEAEA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3" autoAdjust="0"/>
    <p:restoredTop sz="84144" autoAdjust="0"/>
  </p:normalViewPr>
  <p:slideViewPr>
    <p:cSldViewPr>
      <p:cViewPr varScale="1">
        <p:scale>
          <a:sx n="79" d="100"/>
          <a:sy n="79" d="100"/>
        </p:scale>
        <p:origin x="-24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C926B-E314-4F47-898E-D5C756CA3962}" type="datetimeFigureOut">
              <a:rPr lang="pt-BR" smtClean="0"/>
              <a:t>11/10/14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F4727-91E6-4D24-A062-CD8CAB4FAF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0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591" tIns="42296" rIns="84591" bIns="42296" numCol="1" anchor="t" anchorCtr="0" compatLnSpc="1">
            <a:prstTxWarp prst="textNoShape">
              <a:avLst/>
            </a:prstTxWarp>
          </a:bodyPr>
          <a:lstStyle>
            <a:lvl1pPr defTabSz="846138">
              <a:defRPr sz="1100"/>
            </a:lvl1pPr>
          </a:lstStyle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591" tIns="42296" rIns="84591" bIns="42296" numCol="1" anchor="t" anchorCtr="0" compatLnSpc="1">
            <a:prstTxWarp prst="textNoShape">
              <a:avLst/>
            </a:prstTxWarp>
          </a:bodyPr>
          <a:lstStyle>
            <a:lvl1pPr algn="r" defTabSz="846138">
              <a:defRPr sz="1100"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591" tIns="42296" rIns="84591" bIns="422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591" tIns="42296" rIns="84591" bIns="42296" numCol="1" anchor="b" anchorCtr="0" compatLnSpc="1">
            <a:prstTxWarp prst="textNoShape">
              <a:avLst/>
            </a:prstTxWarp>
          </a:bodyPr>
          <a:lstStyle>
            <a:lvl1pPr defTabSz="846138">
              <a:defRPr sz="1100"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591" tIns="42296" rIns="84591" bIns="42296" numCol="1" anchor="b" anchorCtr="0" compatLnSpc="1">
            <a:prstTxWarp prst="textNoShape">
              <a:avLst/>
            </a:prstTxWarp>
          </a:bodyPr>
          <a:lstStyle>
            <a:lvl1pPr algn="r" defTabSz="846138">
              <a:defRPr sz="1100"/>
            </a:lvl1pPr>
          </a:lstStyle>
          <a:p>
            <a:fld id="{D87D556B-1D28-4427-8AC5-36EDB92A85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01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ICIEA approach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Short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7D556B-1D28-4427-8AC5-36EDB92A85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0188" y="328613"/>
            <a:ext cx="8685212" cy="62007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9"/>
          <p:cNvSpPr txBox="1">
            <a:spLocks noChangeArrowheads="1"/>
          </p:cNvSpPr>
          <p:nvPr/>
        </p:nvSpPr>
        <p:spPr bwMode="auto">
          <a:xfrm>
            <a:off x="485687" y="764704"/>
            <a:ext cx="75608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t-BR" sz="2800" b="1" dirty="0" smtClean="0">
                <a:solidFill>
                  <a:srgbClr val="009900"/>
                </a:solidFill>
              </a:rPr>
              <a:t>Future</a:t>
            </a:r>
            <a:endParaRPr lang="en-US" sz="2800" dirty="0">
              <a:solidFill>
                <a:srgbClr val="009900"/>
              </a:solidFill>
            </a:endParaRPr>
          </a:p>
        </p:txBody>
      </p:sp>
      <p:sp>
        <p:nvSpPr>
          <p:cNvPr id="6" name="Text Box 62"/>
          <p:cNvSpPr txBox="1">
            <a:spLocks noChangeArrowheads="1"/>
          </p:cNvSpPr>
          <p:nvPr/>
        </p:nvSpPr>
        <p:spPr bwMode="auto">
          <a:xfrm>
            <a:off x="631314" y="1340768"/>
            <a:ext cx="7541086" cy="4349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x-none" sz="2000" dirty="0"/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pt-BR" sz="2000" dirty="0" smtClean="0"/>
              <a:t>ICIEA </a:t>
            </a:r>
            <a:r>
              <a:rPr lang="pt-BR" sz="2000" dirty="0" smtClean="0"/>
              <a:t>– </a:t>
            </a:r>
            <a:r>
              <a:rPr lang="pt-BR" sz="2000" dirty="0" err="1" smtClean="0"/>
              <a:t>Interactive</a:t>
            </a:r>
            <a:r>
              <a:rPr lang="pt-BR" sz="2000" dirty="0" smtClean="0"/>
              <a:t> </a:t>
            </a:r>
            <a:r>
              <a:rPr lang="pt-BR" sz="2000" dirty="0" err="1" smtClean="0"/>
              <a:t>Collective</a:t>
            </a:r>
            <a:r>
              <a:rPr lang="pt-BR" sz="2000" dirty="0" smtClean="0"/>
              <a:t> </a:t>
            </a:r>
            <a:r>
              <a:rPr lang="pt-BR" sz="2000" dirty="0" err="1" smtClean="0"/>
              <a:t>Intelligence</a:t>
            </a:r>
            <a:r>
              <a:rPr lang="pt-BR" sz="2000" dirty="0" smtClean="0"/>
              <a:t> </a:t>
            </a:r>
            <a:r>
              <a:rPr lang="pt-BR" sz="2000" dirty="0" err="1" smtClean="0"/>
              <a:t>Evolutionary</a:t>
            </a:r>
            <a:r>
              <a:rPr lang="pt-BR" sz="2000" dirty="0" smtClean="0"/>
              <a:t> </a:t>
            </a:r>
            <a:r>
              <a:rPr lang="pt-BR" sz="2000" dirty="0" err="1" smtClean="0"/>
              <a:t>Algorithm</a:t>
            </a:r>
            <a:endParaRPr lang="pt-BR" sz="2000" dirty="0" smtClean="0"/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pt-BR" sz="2000" dirty="0"/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Font typeface="Arial"/>
              <a:buChar char="•"/>
            </a:pPr>
            <a:r>
              <a:rPr lang="x-none" sz="2000" dirty="0" smtClean="0"/>
              <a:t>Pair-Wise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Font typeface="Arial"/>
              <a:buChar char="•"/>
            </a:pPr>
            <a:r>
              <a:rPr lang="x-none" sz="2000" dirty="0" smtClean="0"/>
              <a:t>Reference </a:t>
            </a:r>
            <a:r>
              <a:rPr lang="x-none" sz="2000" dirty="0"/>
              <a:t>Point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Font typeface="Arial"/>
              <a:buChar char="•"/>
            </a:pPr>
            <a:r>
              <a:rPr lang="x-none" sz="2000" dirty="0" smtClean="0"/>
              <a:t>Light Search and Hard </a:t>
            </a:r>
            <a:r>
              <a:rPr lang="x-none" sz="2000" dirty="0"/>
              <a:t>Search</a:t>
            </a:r>
            <a:endParaRPr lang="pt-BR" sz="2000" dirty="0"/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Font typeface="Arial"/>
              <a:buChar char="•"/>
            </a:pPr>
            <a:r>
              <a:rPr lang="pt-BR" sz="2000" dirty="0" err="1" smtClean="0"/>
              <a:t>Map-Reduce</a:t>
            </a:r>
            <a:r>
              <a:rPr lang="pt-BR" sz="2000" dirty="0" smtClean="0"/>
              <a:t> - </a:t>
            </a:r>
            <a:r>
              <a:rPr lang="pt-BR" sz="2000" dirty="0" err="1" smtClean="0"/>
              <a:t>Relevant</a:t>
            </a:r>
            <a:r>
              <a:rPr lang="pt-BR" sz="2000" dirty="0" smtClean="0"/>
              <a:t> </a:t>
            </a:r>
            <a:r>
              <a:rPr lang="pt-BR" sz="2000" dirty="0" err="1"/>
              <a:t>Regions</a:t>
            </a:r>
            <a:r>
              <a:rPr lang="pt-BR" sz="2000" dirty="0"/>
              <a:t> in </a:t>
            </a:r>
            <a:r>
              <a:rPr lang="pt-BR" sz="2000" dirty="0" err="1"/>
              <a:t>the</a:t>
            </a:r>
            <a:r>
              <a:rPr lang="pt-BR" sz="2000" dirty="0"/>
              <a:t> “world”</a:t>
            </a:r>
            <a:endParaRPr lang="x-none" sz="2000" dirty="0"/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Font typeface="Arial"/>
              <a:buChar char="•"/>
            </a:pPr>
            <a:r>
              <a:rPr lang="pt-BR" sz="2000" dirty="0"/>
              <a:t>Non-</a:t>
            </a:r>
            <a:r>
              <a:rPr lang="pt-BR" sz="2000" dirty="0" err="1"/>
              <a:t>Obvious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Non-</a:t>
            </a:r>
            <a:r>
              <a:rPr lang="pt-BR" sz="2000" dirty="0" err="1"/>
              <a:t>Explicit</a:t>
            </a:r>
            <a:r>
              <a:rPr lang="pt-BR" sz="2000" dirty="0"/>
              <a:t> </a:t>
            </a:r>
            <a:r>
              <a:rPr lang="pt-BR" sz="2000" dirty="0" err="1"/>
              <a:t>objectives</a:t>
            </a:r>
            <a:r>
              <a:rPr lang="pt-BR" sz="2000" dirty="0"/>
              <a:t> </a:t>
            </a:r>
            <a:r>
              <a:rPr lang="pt-BR" sz="2000" dirty="0" err="1"/>
              <a:t>achievement</a:t>
            </a:r>
            <a:endParaRPr lang="pt-BR" sz="2000" dirty="0"/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pt-BR" sz="2000" dirty="0"/>
              <a:t>     (e.g.: </a:t>
            </a:r>
            <a:r>
              <a:rPr lang="pt-BR" sz="2000" dirty="0" err="1"/>
              <a:t>creativity</a:t>
            </a:r>
            <a:r>
              <a:rPr lang="pt-BR" sz="2000" dirty="0"/>
              <a:t>, </a:t>
            </a:r>
            <a:r>
              <a:rPr lang="pt-BR" sz="2000" dirty="0" err="1"/>
              <a:t>risk</a:t>
            </a:r>
            <a:r>
              <a:rPr lang="pt-BR" sz="2000" dirty="0"/>
              <a:t>, </a:t>
            </a:r>
            <a:r>
              <a:rPr lang="pt-BR" sz="2000" dirty="0" err="1"/>
              <a:t>robustness</a:t>
            </a:r>
            <a:r>
              <a:rPr lang="pt-BR" sz="2000" dirty="0"/>
              <a:t>, ...</a:t>
            </a:r>
            <a:r>
              <a:rPr lang="pt-BR" sz="2000" dirty="0" smtClean="0"/>
              <a:t>)</a:t>
            </a:r>
          </a:p>
          <a:p>
            <a:pPr marL="342900" indent="-342900" algn="just">
              <a:lnSpc>
                <a:spcPct val="80000"/>
              </a:lnSpc>
              <a:spcBef>
                <a:spcPct val="50000"/>
              </a:spcBef>
              <a:buFont typeface="Arial"/>
              <a:buChar char="•"/>
            </a:pPr>
            <a:r>
              <a:rPr lang="pt-BR" sz="2000" dirty="0" smtClean="0"/>
              <a:t>Cross-</a:t>
            </a:r>
            <a:r>
              <a:rPr lang="pt-BR" sz="2000" dirty="0" err="1" smtClean="0"/>
              <a:t>Operator</a:t>
            </a:r>
            <a:r>
              <a:rPr lang="pt-BR" sz="2000" dirty="0" smtClean="0"/>
              <a:t> – </a:t>
            </a:r>
            <a:r>
              <a:rPr lang="pt-BR" sz="2000" dirty="0" err="1" smtClean="0"/>
              <a:t>let</a:t>
            </a:r>
            <a:r>
              <a:rPr lang="pt-BR" sz="2000" dirty="0" smtClean="0"/>
              <a:t> </a:t>
            </a:r>
            <a:r>
              <a:rPr lang="pt-BR" sz="2000" dirty="0" err="1" smtClean="0"/>
              <a:t>collectivity</a:t>
            </a:r>
            <a:r>
              <a:rPr lang="pt-BR" sz="2000" dirty="0" smtClean="0"/>
              <a:t> </a:t>
            </a:r>
            <a:r>
              <a:rPr lang="pt-BR" sz="2000" dirty="0" err="1" smtClean="0"/>
              <a:t>perform</a:t>
            </a:r>
            <a:r>
              <a:rPr lang="pt-BR" sz="2000" dirty="0" smtClean="0"/>
              <a:t> it </a:t>
            </a:r>
            <a:r>
              <a:rPr lang="pt-BR" sz="2000" dirty="0" err="1" smtClean="0"/>
              <a:t>and</a:t>
            </a:r>
            <a:r>
              <a:rPr lang="pt-BR" sz="2000" dirty="0" smtClean="0"/>
              <a:t> </a:t>
            </a:r>
            <a:r>
              <a:rPr lang="pt-BR" sz="2000" dirty="0" err="1" smtClean="0"/>
              <a:t>learn</a:t>
            </a:r>
            <a:endParaRPr lang="pt-BR" sz="2000" dirty="0"/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endParaRPr lang="en-US" sz="2000" dirty="0" smtClean="0"/>
          </a:p>
        </p:txBody>
      </p:sp>
      <p:sp>
        <p:nvSpPr>
          <p:cNvPr id="7" name="Text Box 62"/>
          <p:cNvSpPr txBox="1">
            <a:spLocks noChangeArrowheads="1"/>
          </p:cNvSpPr>
          <p:nvPr/>
        </p:nvSpPr>
        <p:spPr bwMode="auto">
          <a:xfrm>
            <a:off x="607490" y="1230238"/>
            <a:ext cx="8084650" cy="97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x-none" sz="2000" b="1" dirty="0" smtClean="0">
                <a:solidFill>
                  <a:srgbClr val="000090"/>
                </a:solidFill>
              </a:rPr>
              <a:t>Resource </a:t>
            </a:r>
            <a:r>
              <a:rPr lang="x-none" sz="2000" b="1" dirty="0">
                <a:solidFill>
                  <a:srgbClr val="000090"/>
                </a:solidFill>
              </a:rPr>
              <a:t>Placement and Assignment</a:t>
            </a:r>
            <a:endParaRPr lang="pt-BR" sz="2000" b="1" dirty="0">
              <a:solidFill>
                <a:srgbClr val="000090"/>
              </a:solidFill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lang="pt-BR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95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apresentacao Sofhar">
  <a:themeElements>
    <a:clrScheme name="template apresentacao Sofha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apresentacao Sofh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apresentacao Sofha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presentacao Sofha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presentacao Sofha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presentacao Sofha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presentacao Sofha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apresentacao Sofha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apresentacao Sofha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apresentacao Sofha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apresentacao Sofha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apresentacao Sofha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apresentacao Sofha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apresentacao Sofha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apresentacao Sofhar</Template>
  <TotalTime>45800</TotalTime>
  <Words>70</Words>
  <Application>Microsoft Macintosh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 apresentacao Sofhar</vt:lpstr>
      <vt:lpstr>PowerPoint Presentation</vt:lpstr>
    </vt:vector>
  </TitlesOfParts>
  <Company>Sofhar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Sofhar</dc:creator>
  <cp:lastModifiedBy>Daniel Cinalli</cp:lastModifiedBy>
  <cp:revision>697</cp:revision>
  <cp:lastPrinted>2013-11-19T15:09:34Z</cp:lastPrinted>
  <dcterms:created xsi:type="dcterms:W3CDTF">2005-07-12T13:08:29Z</dcterms:created>
  <dcterms:modified xsi:type="dcterms:W3CDTF">2014-10-11T23:02:57Z</dcterms:modified>
</cp:coreProperties>
</file>