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20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351E-BB75-5943-B6A9-F5E8DFAEB9DA}" type="datetimeFigureOut">
              <a:rPr lang="en-US" smtClean="0"/>
              <a:t>13/10/14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A488-D505-9043-B050-EA53870E5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9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351E-BB75-5943-B6A9-F5E8DFAEB9DA}" type="datetimeFigureOut">
              <a:rPr lang="en-US" smtClean="0"/>
              <a:t>13/10/14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A488-D505-9043-B050-EA53870E5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6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351E-BB75-5943-B6A9-F5E8DFAEB9DA}" type="datetimeFigureOut">
              <a:rPr lang="en-US" smtClean="0"/>
              <a:t>13/10/14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A488-D505-9043-B050-EA53870E5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1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351E-BB75-5943-B6A9-F5E8DFAEB9DA}" type="datetimeFigureOut">
              <a:rPr lang="en-US" smtClean="0"/>
              <a:t>13/10/14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A488-D505-9043-B050-EA53870E5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4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351E-BB75-5943-B6A9-F5E8DFAEB9DA}" type="datetimeFigureOut">
              <a:rPr lang="en-US" smtClean="0"/>
              <a:t>13/10/14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A488-D505-9043-B050-EA53870E5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4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351E-BB75-5943-B6A9-F5E8DFAEB9DA}" type="datetimeFigureOut">
              <a:rPr lang="en-US" smtClean="0"/>
              <a:t>13/10/14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A488-D505-9043-B050-EA53870E5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2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351E-BB75-5943-B6A9-F5E8DFAEB9DA}" type="datetimeFigureOut">
              <a:rPr lang="en-US" smtClean="0"/>
              <a:t>13/10/14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A488-D505-9043-B050-EA53870E5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351E-BB75-5943-B6A9-F5E8DFAEB9DA}" type="datetimeFigureOut">
              <a:rPr lang="en-US" smtClean="0"/>
              <a:t>13/10/14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A488-D505-9043-B050-EA53870E5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4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351E-BB75-5943-B6A9-F5E8DFAEB9DA}" type="datetimeFigureOut">
              <a:rPr lang="en-US" smtClean="0"/>
              <a:t>13/10/14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A488-D505-9043-B050-EA53870E5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1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351E-BB75-5943-B6A9-F5E8DFAEB9DA}" type="datetimeFigureOut">
              <a:rPr lang="en-US" smtClean="0"/>
              <a:t>13/10/14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A488-D505-9043-B050-EA53870E5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6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351E-BB75-5943-B6A9-F5E8DFAEB9DA}" type="datetimeFigureOut">
              <a:rPr lang="en-US" smtClean="0"/>
              <a:t>13/10/14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A488-D505-9043-B050-EA53870E5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7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5351E-BB75-5943-B6A9-F5E8DFAEB9DA}" type="datetimeFigureOut">
              <a:rPr lang="en-US" smtClean="0"/>
              <a:t>13/10/14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1A488-D505-9043-B050-EA53870E5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5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29" y="1421111"/>
            <a:ext cx="4959682" cy="325539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 rot="16200000">
            <a:off x="2128692" y="1480447"/>
            <a:ext cx="319707" cy="101742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3520932" y="1481667"/>
            <a:ext cx="319707" cy="101742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>
            <a:off x="4685172" y="1481667"/>
            <a:ext cx="319707" cy="101742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>
            <a:off x="6077412" y="1482887"/>
            <a:ext cx="319707" cy="101742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56359" y="2071204"/>
            <a:ext cx="41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a</a:t>
            </a:r>
            <a:r>
              <a:rPr lang="en-US" baseline="-25000" dirty="0" smtClean="0">
                <a:latin typeface="Andale Mono"/>
                <a:cs typeface="Andale Mono"/>
              </a:rPr>
              <a:t>1</a:t>
            </a:r>
            <a:endParaRPr lang="en-US" baseline="-25000" dirty="0">
              <a:latin typeface="Andale Mono"/>
              <a:cs typeface="Andale Mo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48599" y="2072424"/>
            <a:ext cx="41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a</a:t>
            </a:r>
            <a:r>
              <a:rPr lang="en-US" baseline="-25000" dirty="0" err="1" smtClean="0">
                <a:latin typeface="Andale Mono"/>
                <a:cs typeface="Andale Mono"/>
              </a:rPr>
              <a:t>q</a:t>
            </a:r>
            <a:endParaRPr lang="en-US" baseline="-25000" dirty="0">
              <a:latin typeface="Andale Mono"/>
              <a:cs typeface="Andale Mo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2839" y="2072424"/>
            <a:ext cx="41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c</a:t>
            </a:r>
            <a:r>
              <a:rPr lang="en-US" baseline="-25000" dirty="0" smtClean="0">
                <a:latin typeface="Andale Mono"/>
                <a:cs typeface="Andale Mono"/>
              </a:rPr>
              <a:t>1</a:t>
            </a:r>
            <a:endParaRPr lang="en-US" baseline="-25000" dirty="0">
              <a:latin typeface="Andale Mono"/>
              <a:cs typeface="Andale Mo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05079" y="2073644"/>
            <a:ext cx="41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c</a:t>
            </a:r>
            <a:r>
              <a:rPr lang="en-US" baseline="-25000" dirty="0" err="1" smtClean="0">
                <a:latin typeface="Andale Mono"/>
                <a:cs typeface="Andale Mono"/>
              </a:rPr>
              <a:t>k</a:t>
            </a:r>
            <a:endParaRPr lang="en-US" baseline="-250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422133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QuatroSem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Cinalli</dc:creator>
  <cp:lastModifiedBy>Daniel Cinalli</cp:lastModifiedBy>
  <cp:revision>1</cp:revision>
  <dcterms:created xsi:type="dcterms:W3CDTF">2014-10-14T01:40:56Z</dcterms:created>
  <dcterms:modified xsi:type="dcterms:W3CDTF">2014-10-14T01:49:48Z</dcterms:modified>
</cp:coreProperties>
</file>