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86" r:id="rId2"/>
    <p:sldId id="403" r:id="rId3"/>
    <p:sldId id="288" r:id="rId4"/>
    <p:sldId id="334" r:id="rId5"/>
    <p:sldId id="387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ט"ז/ניסן/תשפ"ב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358" y="3829293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CC21EBA-718E-46B6-9182-1168A9C53569}"/>
              </a:ext>
            </a:extLst>
          </p:cNvPr>
          <p:cNvSpPr txBox="1">
            <a:spLocks/>
          </p:cNvSpPr>
          <p:nvPr/>
        </p:nvSpPr>
        <p:spPr>
          <a:xfrm>
            <a:off x="899492" y="313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838201" y="1782057"/>
            <a:ext cx="10515599" cy="3521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 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  <a:p>
            <a:pPr algn="l" rtl="0">
              <a:lnSpc>
                <a:spcPct val="150000"/>
              </a:lnSpc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3996739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Learning.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169</Words>
  <Application>Microsoft Office PowerPoint</Application>
  <PresentationFormat>מסך רחב</PresentationFormat>
  <Paragraphs>39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ערכת נושא Office</vt:lpstr>
      <vt:lpstr>FEBRUARY 2010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26</cp:revision>
  <dcterms:created xsi:type="dcterms:W3CDTF">2022-03-01T13:44:22Z</dcterms:created>
  <dcterms:modified xsi:type="dcterms:W3CDTF">2022-04-17T17:36:16Z</dcterms:modified>
</cp:coreProperties>
</file>