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-832ca833-c0c9-4334-9a86-a6d00a2d9f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-cabdccc2-c012-4cd2-b847-60ba192c46cf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86c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286c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286c"/>
                </a:solidFill>
              </a:rPr>
              <a:t>Khairullah</a:t>
            </a:r>
            <a:r>
              <a:rPr lang="en-US" dirty="0">
                <a:solidFill>
                  <a:srgbClr val="00286c"/>
                </a:solidFill>
              </a:rPr>
              <a:t> khan</a:t>
            </a:r>
            <a:r>
              <a:rPr lang="en-US" dirty="0">
                <a:solidFill>
                  <a:srgbClr val="00286c"/>
                </a:solidFill>
              </a:rPr>
              <a:t>FEBRUARY 2010</a:t>
            </a:r>
            <a:br>
              <a:rPr lang="en-US" dirty="0">
                <a:solidFill>
                  <a:srgbClr val="0070C0"/>
                </a:solidFill>
              </a:rPr>
            </a:b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286c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286c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286c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286c"/>
                </a:solidFill>
              </a:rPr>
              <a:t>Definitions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86c"/>
                </a:solidFill>
              </a:rPr>
              <a:t>	◦Allow the computer to learn from examples.
	◦ Runs on a variety of computational tasks where classic programming 
	 is not possible.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•Supervised Learning.
• Unsupervised Learning.
• Reinforcement Learning.</a:t>
            </a:r>
            <a:endParaRPr lang="he-IL" dirty="0"/>
          </a:p>
        </p:txBody>
      </p:sp>
      <p:pic>
        <p:nvPicPr>
          <p:cNvPr id="4" name="image-832ca833-c0c9-4334-9a86-a6d00a2d9fe2.png 4" descr="image-832ca833-c0c9-4334-9a86-a6d00a2d9fe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937000"/>
            <a:ext cx="4445000" cy="29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•Data Set:
	◦ Data For Learning, Examples - with or without “results”.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•Occam’s Razor:
	◦ prefer a simple model if possible.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286c"/>
                </a:solidFill>
              </a:rPr>
              <a:t>Text Mining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Learning Algorithm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Text mining for market prediction</a:t>
            </a:r>
          </a:p>
          <a:p>
            <a:pPr marL="342900" indent="-342900"/>
            <a:r>
              <a:rPr lang="en-US" dirty="0">
                <a:solidFill>
                  <a:srgbClr val="000000"/>
                </a:solidFill>
              </a:rPr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86c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•Technology development.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•Documents go digital:
	◦ Need to search for information digitally.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•Strong field, a lot of money, very popular.</a:t>
            </a:r>
            <a:endParaRPr lang="he-IL" dirty="0"/>
          </a:p>
        </p:txBody>
      </p:sp>
      <p:pic>
        <p:nvPicPr>
          <p:cNvPr id="4" name="image-cabdccc2-c012-4cd2-b847-60ba192c46cf.png 4" descr="image-cabdccc2-c012-4cd2-b847-60ba192c46c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3937000"/>
            <a:ext cx="4445000" cy="252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b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d6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•Generalize to new examples:
	◦ The ability of the model to properly adapt to previously 
	 unseen data.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•Dimensionality Reduction:
	◦ Data from a high-dimensional space into a low-dimensional.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•NLP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</vt:lpstr>
      <vt:lpstr>Definitions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37</cp:revision>
  <dcterms:modified xsi:type="dcterms:W3CDTF">2022-05-20T11:03:17Z</dcterms:modified>
</cp:coreProperties>
</file>