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060"/>
                </a:solidFill>
              </a:rPr>
              <a:t>Moran </a:t>
            </a:r>
            <a:r>
              <a:rPr lang="en-US" dirty="0" err="1">
                <a:solidFill>
                  <a:srgbClr val="00206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21CFB5E-66C0-4CF8-B8B8-51C52190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057241"/>
            <a:ext cx="6443150" cy="47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•Definitions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86c"/>
                </a:solidFill>
              </a:rPr>
              <a:t>•Allow the computer to learn from examples,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•Supervised Learning
• Unsupervised Learning
• Reinforcement Learning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variety of computational tasks where classic programming is not possible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>
                <a:solidFill>
                  <a:srgbClr val="0070C0"/>
                </a:solidFill>
              </a:rPr>
              <a:t>Data For Learning, Examples –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>
                <a:solidFill>
                  <a:srgbClr val="0070C0"/>
                </a:solidFill>
              </a:rPr>
              <a:t>prefer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>
                <a:solidFill>
                  <a:srgbClr val="0070C0"/>
                </a:solidFill>
              </a:rPr>
              <a:t> model if possible.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 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19</cp:revision>
  <dcterms:created xsi:type="dcterms:W3CDTF">2022-04-25T13:18:27Z</dcterms:created>
  <dcterms:modified xsi:type="dcterms:W3CDTF">2022-04-28T22:34:12Z</dcterms:modified>
</cp:coreProperties>
</file>