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י"ט/אייר/תשפ"ב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FEBRUARY 2010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possible.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development.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The ability of the model to properly adapt to previously unseen data.</a:t>
            </a:r>
          </a:p>
          <a:p>
            <a:pPr marL="0" indent="0">
              <a:buNone/>
            </a:pPr>
            <a:r>
              <a:rPr lang="en-US" dirty="0"/>
              <a:t>Dimensionality Reduction: Data from a high-dimensional space into a low-dimensional.</a:t>
            </a:r>
          </a:p>
          <a:p>
            <a:pPr marL="0" indent="0">
              <a:buNone/>
            </a:pPr>
            <a:r>
              <a:rPr lang="en-US" dirty="0"/>
              <a:t>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180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</vt:lpstr>
      <vt:lpstr>Definitions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37</cp:revision>
  <dcterms:modified xsi:type="dcterms:W3CDTF">2022-05-20T11:03:17Z</dcterms:modified>
</cp:coreProperties>
</file>