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6171ad95-12d9-4eed-994e-cd2395813b7b"/>
    <p:sldId id="257" r:id="rId-96fdcc42-6915-4df3-b079-26cf08f79b1a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6171ad95-12d9-4eed-994e-cd2395813b7b" Type="http://schemas.openxmlformats.org/officeDocument/2006/relationships/slide" Target="slides/slide1.xml"/><Relationship Id="rId-96fdcc42-6915-4df3-b079-26cf08f79b1a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File Format Developer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